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6" r:id="rId6"/>
    <p:sldId id="275" r:id="rId7"/>
    <p:sldId id="277" r:id="rId8"/>
    <p:sldId id="279" r:id="rId9"/>
    <p:sldId id="278" r:id="rId10"/>
    <p:sldId id="281" r:id="rId11"/>
    <p:sldId id="280" r:id="rId12"/>
    <p:sldId id="260" r:id="rId13"/>
    <p:sldId id="271" r:id="rId14"/>
    <p:sldId id="272" r:id="rId15"/>
    <p:sldId id="273" r:id="rId16"/>
    <p:sldId id="274" r:id="rId17"/>
    <p:sldId id="270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8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3F45FB-5A54-4989-A7E0-CD9E1EE001A3}" v="3197" dt="2025-11-10T18:17:45.6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0" autoAdjust="0"/>
    <p:restoredTop sz="94660"/>
  </p:normalViewPr>
  <p:slideViewPr>
    <p:cSldViewPr snapToGrid="0">
      <p:cViewPr>
        <p:scale>
          <a:sx n="82" d="100"/>
          <a:sy n="82" d="100"/>
        </p:scale>
        <p:origin x="492" y="3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uling GUAN" userId="f06b17827925a29c" providerId="LiveId" clId="{3192D41B-88F9-4454-83C1-A2F823A30ACE}"/>
    <pc:docChg chg="undo custSel addSld modSld sldOrd">
      <pc:chgData name="Xiuling GUAN" userId="f06b17827925a29c" providerId="LiveId" clId="{3192D41B-88F9-4454-83C1-A2F823A30ACE}" dt="2025-11-10T18:17:58.812" v="8053" actId="1076"/>
      <pc:docMkLst>
        <pc:docMk/>
      </pc:docMkLst>
      <pc:sldChg chg="addSp delSp modSp mod">
        <pc:chgData name="Xiuling GUAN" userId="f06b17827925a29c" providerId="LiveId" clId="{3192D41B-88F9-4454-83C1-A2F823A30ACE}" dt="2025-11-10T05:13:27.940" v="1045" actId="1035"/>
        <pc:sldMkLst>
          <pc:docMk/>
          <pc:sldMk cId="1772250443" sldId="257"/>
        </pc:sldMkLst>
        <pc:spChg chg="mod">
          <ac:chgData name="Xiuling GUAN" userId="f06b17827925a29c" providerId="LiveId" clId="{3192D41B-88F9-4454-83C1-A2F823A30ACE}" dt="2025-11-10T05:13:17.099" v="1043" actId="20577"/>
          <ac:spMkLst>
            <pc:docMk/>
            <pc:sldMk cId="1772250443" sldId="257"/>
            <ac:spMk id="7" creationId="{B4CD79A1-E360-2EE9-817D-C2E9AC682A1F}"/>
          </ac:spMkLst>
        </pc:spChg>
        <pc:spChg chg="add mod">
          <ac:chgData name="Xiuling GUAN" userId="f06b17827925a29c" providerId="LiveId" clId="{3192D41B-88F9-4454-83C1-A2F823A30ACE}" dt="2025-11-10T05:13:23.979" v="1044" actId="1035"/>
          <ac:spMkLst>
            <pc:docMk/>
            <pc:sldMk cId="1772250443" sldId="257"/>
            <ac:spMk id="8" creationId="{CB7D7E64-FC1E-B44E-D6A2-04AE7B3B105F}"/>
          </ac:spMkLst>
        </pc:spChg>
        <pc:spChg chg="add del mod">
          <ac:chgData name="Xiuling GUAN" userId="f06b17827925a29c" providerId="LiveId" clId="{3192D41B-88F9-4454-83C1-A2F823A30ACE}" dt="2025-11-10T04:45:24.085" v="321"/>
          <ac:spMkLst>
            <pc:docMk/>
            <pc:sldMk cId="1772250443" sldId="257"/>
            <ac:spMk id="9" creationId="{9EDD9489-47CD-533D-BFEA-8C043C69DBEA}"/>
          </ac:spMkLst>
        </pc:spChg>
        <pc:spChg chg="add mod">
          <ac:chgData name="Xiuling GUAN" userId="f06b17827925a29c" providerId="LiveId" clId="{3192D41B-88F9-4454-83C1-A2F823A30ACE}" dt="2025-11-10T05:13:27.940" v="1045" actId="1035"/>
          <ac:spMkLst>
            <pc:docMk/>
            <pc:sldMk cId="1772250443" sldId="257"/>
            <ac:spMk id="10" creationId="{EADE883D-3F90-9C31-AB0A-59B2AB36118A}"/>
          </ac:spMkLst>
        </pc:spChg>
      </pc:sldChg>
      <pc:sldChg chg="modSp">
        <pc:chgData name="Xiuling GUAN" userId="f06b17827925a29c" providerId="LiveId" clId="{3192D41B-88F9-4454-83C1-A2F823A30ACE}" dt="2025-11-10T09:01:38.044" v="2839" actId="20577"/>
        <pc:sldMkLst>
          <pc:docMk/>
          <pc:sldMk cId="4186545078" sldId="258"/>
        </pc:sldMkLst>
        <pc:spChg chg="mod">
          <ac:chgData name="Xiuling GUAN" userId="f06b17827925a29c" providerId="LiveId" clId="{3192D41B-88F9-4454-83C1-A2F823A30ACE}" dt="2025-11-10T09:01:38.044" v="2839" actId="20577"/>
          <ac:spMkLst>
            <pc:docMk/>
            <pc:sldMk cId="4186545078" sldId="258"/>
            <ac:spMk id="4" creationId="{4C234D5E-CFC8-4E18-C3FD-CFDD85774300}"/>
          </ac:spMkLst>
        </pc:spChg>
      </pc:sldChg>
      <pc:sldChg chg="addSp modSp mod">
        <pc:chgData name="Xiuling GUAN" userId="f06b17827925a29c" providerId="LiveId" clId="{3192D41B-88F9-4454-83C1-A2F823A30ACE}" dt="2025-11-10T10:05:07.356" v="3930" actId="1076"/>
        <pc:sldMkLst>
          <pc:docMk/>
          <pc:sldMk cId="2966676727" sldId="259"/>
        </pc:sldMkLst>
        <pc:spChg chg="add mod">
          <ac:chgData name="Xiuling GUAN" userId="f06b17827925a29c" providerId="LiveId" clId="{3192D41B-88F9-4454-83C1-A2F823A30ACE}" dt="2025-11-10T10:05:07.356" v="3930" actId="1076"/>
          <ac:spMkLst>
            <pc:docMk/>
            <pc:sldMk cId="2966676727" sldId="259"/>
            <ac:spMk id="7" creationId="{3D670194-8C68-C485-B056-FCC0F7187ED6}"/>
          </ac:spMkLst>
        </pc:spChg>
        <pc:picChg chg="add mod">
          <ac:chgData name="Xiuling GUAN" userId="f06b17827925a29c" providerId="LiveId" clId="{3192D41B-88F9-4454-83C1-A2F823A30ACE}" dt="2025-11-10T08:58:45.634" v="2766" actId="1076"/>
          <ac:picMkLst>
            <pc:docMk/>
            <pc:sldMk cId="2966676727" sldId="259"/>
            <ac:picMk id="8" creationId="{29D068AB-B53E-7CA8-68E9-74819F041169}"/>
          </ac:picMkLst>
        </pc:picChg>
      </pc:sldChg>
      <pc:sldChg chg="addSp delSp modSp mod modAnim">
        <pc:chgData name="Xiuling GUAN" userId="f06b17827925a29c" providerId="LiveId" clId="{3192D41B-88F9-4454-83C1-A2F823A30ACE}" dt="2025-11-10T16:56:51.745" v="7034" actId="1076"/>
        <pc:sldMkLst>
          <pc:docMk/>
          <pc:sldMk cId="759554765" sldId="260"/>
        </pc:sldMkLst>
        <pc:spChg chg="add mod">
          <ac:chgData name="Xiuling GUAN" userId="f06b17827925a29c" providerId="LiveId" clId="{3192D41B-88F9-4454-83C1-A2F823A30ACE}" dt="2025-11-10T16:56:51.745" v="7034" actId="1076"/>
          <ac:spMkLst>
            <pc:docMk/>
            <pc:sldMk cId="759554765" sldId="260"/>
            <ac:spMk id="3" creationId="{41C9BA79-5FB2-C8A3-88A3-6E85448F834A}"/>
          </ac:spMkLst>
        </pc:spChg>
        <pc:spChg chg="del mod">
          <ac:chgData name="Xiuling GUAN" userId="f06b17827925a29c" providerId="LiveId" clId="{3192D41B-88F9-4454-83C1-A2F823A30ACE}" dt="2025-11-10T16:56:47.747" v="7033" actId="478"/>
          <ac:spMkLst>
            <pc:docMk/>
            <pc:sldMk cId="759554765" sldId="260"/>
            <ac:spMk id="9" creationId="{967F8034-BB2A-08E6-80EE-2CBD5DE2EDB1}"/>
          </ac:spMkLst>
        </pc:spChg>
        <pc:spChg chg="mod">
          <ac:chgData name="Xiuling GUAN" userId="f06b17827925a29c" providerId="LiveId" clId="{3192D41B-88F9-4454-83C1-A2F823A30ACE}" dt="2025-11-10T04:39:56.351" v="287" actId="1038"/>
          <ac:spMkLst>
            <pc:docMk/>
            <pc:sldMk cId="759554765" sldId="260"/>
            <ac:spMk id="10" creationId="{27F8D8CD-5485-95C0-CF95-0B800BBEA5E3}"/>
          </ac:spMkLst>
        </pc:spChg>
        <pc:spChg chg="mod">
          <ac:chgData name="Xiuling GUAN" userId="f06b17827925a29c" providerId="LiveId" clId="{3192D41B-88F9-4454-83C1-A2F823A30ACE}" dt="2025-11-10T04:39:56.351" v="287" actId="1038"/>
          <ac:spMkLst>
            <pc:docMk/>
            <pc:sldMk cId="759554765" sldId="260"/>
            <ac:spMk id="11" creationId="{C2804F7A-4BA0-2CE3-8017-7B0BCAF1858E}"/>
          </ac:spMkLst>
        </pc:spChg>
        <pc:spChg chg="add mod">
          <ac:chgData name="Xiuling GUAN" userId="f06b17827925a29c" providerId="LiveId" clId="{3192D41B-88F9-4454-83C1-A2F823A30ACE}" dt="2025-11-10T04:40:07.535" v="299" actId="1037"/>
          <ac:spMkLst>
            <pc:docMk/>
            <pc:sldMk cId="759554765" sldId="260"/>
            <ac:spMk id="13" creationId="{FFF17E78-CD24-62B1-3C07-1BD5E96E6738}"/>
          </ac:spMkLst>
        </pc:spChg>
        <pc:spChg chg="add mod">
          <ac:chgData name="Xiuling GUAN" userId="f06b17827925a29c" providerId="LiveId" clId="{3192D41B-88F9-4454-83C1-A2F823A30ACE}" dt="2025-11-10T04:39:56.351" v="287" actId="1038"/>
          <ac:spMkLst>
            <pc:docMk/>
            <pc:sldMk cId="759554765" sldId="260"/>
            <ac:spMk id="14" creationId="{BB7EED84-3AC9-390C-3EA2-9836CDABD576}"/>
          </ac:spMkLst>
        </pc:spChg>
        <pc:spChg chg="add mod">
          <ac:chgData name="Xiuling GUAN" userId="f06b17827925a29c" providerId="LiveId" clId="{3192D41B-88F9-4454-83C1-A2F823A30ACE}" dt="2025-11-10T05:11:36.247" v="985" actId="14100"/>
          <ac:spMkLst>
            <pc:docMk/>
            <pc:sldMk cId="759554765" sldId="260"/>
            <ac:spMk id="15" creationId="{91DA51EE-BA66-F96C-6691-201DC6593B5C}"/>
          </ac:spMkLst>
        </pc:spChg>
        <pc:spChg chg="add mod">
          <ac:chgData name="Xiuling GUAN" userId="f06b17827925a29c" providerId="LiveId" clId="{3192D41B-88F9-4454-83C1-A2F823A30ACE}" dt="2025-11-10T05:37:46.681" v="1087" actId="1076"/>
          <ac:spMkLst>
            <pc:docMk/>
            <pc:sldMk cId="759554765" sldId="260"/>
            <ac:spMk id="17" creationId="{8B9B4814-5B17-08B8-15D3-A9290E9A262A}"/>
          </ac:spMkLst>
        </pc:spChg>
        <pc:spChg chg="add mod">
          <ac:chgData name="Xiuling GUAN" userId="f06b17827925a29c" providerId="LiveId" clId="{3192D41B-88F9-4454-83C1-A2F823A30ACE}" dt="2025-11-10T06:03:45.936" v="1387" actId="1076"/>
          <ac:spMkLst>
            <pc:docMk/>
            <pc:sldMk cId="759554765" sldId="260"/>
            <ac:spMk id="18" creationId="{E0AEDA8F-D7BA-049D-AF52-C98E7F2C0E96}"/>
          </ac:spMkLst>
        </pc:spChg>
        <pc:picChg chg="mod">
          <ac:chgData name="Xiuling GUAN" userId="f06b17827925a29c" providerId="LiveId" clId="{3192D41B-88F9-4454-83C1-A2F823A30ACE}" dt="2025-11-10T04:39:56.351" v="287" actId="1038"/>
          <ac:picMkLst>
            <pc:docMk/>
            <pc:sldMk cId="759554765" sldId="260"/>
            <ac:picMk id="7" creationId="{E021D7A4-C7E5-C330-B5D8-B24F656190AF}"/>
          </ac:picMkLst>
        </pc:picChg>
        <pc:picChg chg="add mod">
          <ac:chgData name="Xiuling GUAN" userId="f06b17827925a29c" providerId="LiveId" clId="{3192D41B-88F9-4454-83C1-A2F823A30ACE}" dt="2025-11-10T04:39:56.351" v="287" actId="1038"/>
          <ac:picMkLst>
            <pc:docMk/>
            <pc:sldMk cId="759554765" sldId="260"/>
            <ac:picMk id="12" creationId="{955D6967-5FCC-49C7-60AE-515A449C9E59}"/>
          </ac:picMkLst>
        </pc:picChg>
      </pc:sldChg>
      <pc:sldChg chg="add">
        <pc:chgData name="Xiuling GUAN" userId="f06b17827925a29c" providerId="LiveId" clId="{3192D41B-88F9-4454-83C1-A2F823A30ACE}" dt="2025-11-10T05:14:26.957" v="1046"/>
        <pc:sldMkLst>
          <pc:docMk/>
          <pc:sldMk cId="2280082565" sldId="267"/>
        </pc:sldMkLst>
      </pc:sldChg>
      <pc:sldChg chg="addSp delSp modSp add mod">
        <pc:chgData name="Xiuling GUAN" userId="f06b17827925a29c" providerId="LiveId" clId="{3192D41B-88F9-4454-83C1-A2F823A30ACE}" dt="2025-11-10T18:03:16.331" v="7788" actId="1076"/>
        <pc:sldMkLst>
          <pc:docMk/>
          <pc:sldMk cId="484595327" sldId="270"/>
        </pc:sldMkLst>
        <pc:spChg chg="add mod">
          <ac:chgData name="Xiuling GUAN" userId="f06b17827925a29c" providerId="LiveId" clId="{3192D41B-88F9-4454-83C1-A2F823A30ACE}" dt="2025-11-10T11:36:58" v="4986" actId="20577"/>
          <ac:spMkLst>
            <pc:docMk/>
            <pc:sldMk cId="484595327" sldId="270"/>
            <ac:spMk id="2" creationId="{B4E77C29-C92A-28D1-9705-B5B7165C9F1C}"/>
          </ac:spMkLst>
        </pc:spChg>
        <pc:spChg chg="mod">
          <ac:chgData name="Xiuling GUAN" userId="f06b17827925a29c" providerId="LiveId" clId="{3192D41B-88F9-4454-83C1-A2F823A30ACE}" dt="2025-11-10T06:19:27.844" v="2168" actId="14100"/>
          <ac:spMkLst>
            <pc:docMk/>
            <pc:sldMk cId="484595327" sldId="270"/>
            <ac:spMk id="4" creationId="{CC86B560-BDFC-D74A-9885-5E9ACCD6ABDC}"/>
          </ac:spMkLst>
        </pc:spChg>
        <pc:spChg chg="mod">
          <ac:chgData name="Xiuling GUAN" userId="f06b17827925a29c" providerId="LiveId" clId="{3192D41B-88F9-4454-83C1-A2F823A30ACE}" dt="2025-11-10T06:19:23.435" v="2167" actId="20577"/>
          <ac:spMkLst>
            <pc:docMk/>
            <pc:sldMk cId="484595327" sldId="270"/>
            <ac:spMk id="6" creationId="{837D9CB4-9BD8-CCD5-10F4-E763E74E4C7F}"/>
          </ac:spMkLst>
        </pc:spChg>
        <pc:spChg chg="del mod">
          <ac:chgData name="Xiuling GUAN" userId="f06b17827925a29c" providerId="LiveId" clId="{3192D41B-88F9-4454-83C1-A2F823A30ACE}" dt="2025-11-10T06:11:23.073" v="1855" actId="478"/>
          <ac:spMkLst>
            <pc:docMk/>
            <pc:sldMk cId="484595327" sldId="270"/>
            <ac:spMk id="7" creationId="{B5901E1A-34F6-B4A1-9E82-470149F99BEC}"/>
          </ac:spMkLst>
        </pc:spChg>
        <pc:picChg chg="add mod">
          <ac:chgData name="Xiuling GUAN" userId="f06b17827925a29c" providerId="LiveId" clId="{3192D41B-88F9-4454-83C1-A2F823A30ACE}" dt="2025-11-10T18:03:16.331" v="7788" actId="1076"/>
          <ac:picMkLst>
            <pc:docMk/>
            <pc:sldMk cId="484595327" sldId="270"/>
            <ac:picMk id="7" creationId="{07E06C59-5C5E-6182-EF92-014B64B31506}"/>
          </ac:picMkLst>
        </pc:picChg>
      </pc:sldChg>
      <pc:sldChg chg="addSp delSp modSp new mod">
        <pc:chgData name="Xiuling GUAN" userId="f06b17827925a29c" providerId="LiveId" clId="{3192D41B-88F9-4454-83C1-A2F823A30ACE}" dt="2025-11-10T05:44:40.888" v="1215" actId="1036"/>
        <pc:sldMkLst>
          <pc:docMk/>
          <pc:sldMk cId="1799345459" sldId="271"/>
        </pc:sldMkLst>
        <pc:spChg chg="del">
          <ac:chgData name="Xiuling GUAN" userId="f06b17827925a29c" providerId="LiveId" clId="{3192D41B-88F9-4454-83C1-A2F823A30ACE}" dt="2025-11-10T04:40:50.571" v="302" actId="478"/>
          <ac:spMkLst>
            <pc:docMk/>
            <pc:sldMk cId="1799345459" sldId="271"/>
            <ac:spMk id="2" creationId="{7A46DCB2-6E68-3B2A-B1D6-916BF5B70E2C}"/>
          </ac:spMkLst>
        </pc:spChg>
        <pc:spChg chg="del mod">
          <ac:chgData name="Xiuling GUAN" userId="f06b17827925a29c" providerId="LiveId" clId="{3192D41B-88F9-4454-83C1-A2F823A30ACE}" dt="2025-11-10T04:40:54.946" v="304" actId="478"/>
          <ac:spMkLst>
            <pc:docMk/>
            <pc:sldMk cId="1799345459" sldId="271"/>
            <ac:spMk id="3" creationId="{A7437089-75A3-8924-91AF-1685BD3C99A8}"/>
          </ac:spMkLst>
        </pc:spChg>
        <pc:spChg chg="add mod">
          <ac:chgData name="Xiuling GUAN" userId="f06b17827925a29c" providerId="LiveId" clId="{3192D41B-88F9-4454-83C1-A2F823A30ACE}" dt="2025-11-10T04:40:44.905" v="301"/>
          <ac:spMkLst>
            <pc:docMk/>
            <pc:sldMk cId="1799345459" sldId="271"/>
            <ac:spMk id="4" creationId="{401E5747-7335-9178-2B7D-9D87E4FBEA25}"/>
          </ac:spMkLst>
        </pc:spChg>
        <pc:spChg chg="add mod">
          <ac:chgData name="Xiuling GUAN" userId="f06b17827925a29c" providerId="LiveId" clId="{3192D41B-88F9-4454-83C1-A2F823A30ACE}" dt="2025-11-10T04:40:44.905" v="301"/>
          <ac:spMkLst>
            <pc:docMk/>
            <pc:sldMk cId="1799345459" sldId="271"/>
            <ac:spMk id="5" creationId="{3B7FAAE2-7DCC-CEB8-EA0A-CA1E72B930BB}"/>
          </ac:spMkLst>
        </pc:spChg>
        <pc:spChg chg="add mod">
          <ac:chgData name="Xiuling GUAN" userId="f06b17827925a29c" providerId="LiveId" clId="{3192D41B-88F9-4454-83C1-A2F823A30ACE}" dt="2025-11-10T04:40:44.905" v="301"/>
          <ac:spMkLst>
            <pc:docMk/>
            <pc:sldMk cId="1799345459" sldId="271"/>
            <ac:spMk id="6" creationId="{BAE0EBC5-CFFB-5A1B-F622-96106B0B593D}"/>
          </ac:spMkLst>
        </pc:spChg>
        <pc:spChg chg="add mod">
          <ac:chgData name="Xiuling GUAN" userId="f06b17827925a29c" providerId="LiveId" clId="{3192D41B-88F9-4454-83C1-A2F823A30ACE}" dt="2025-11-10T04:51:36.538" v="383" actId="14100"/>
          <ac:spMkLst>
            <pc:docMk/>
            <pc:sldMk cId="1799345459" sldId="271"/>
            <ac:spMk id="7" creationId="{ACD26E5D-98E0-F63A-A64A-ED993F4BC58F}"/>
          </ac:spMkLst>
        </pc:spChg>
        <pc:spChg chg="add mod">
          <ac:chgData name="Xiuling GUAN" userId="f06b17827925a29c" providerId="LiveId" clId="{3192D41B-88F9-4454-83C1-A2F823A30ACE}" dt="2025-11-10T05:44:40.888" v="1215" actId="1036"/>
          <ac:spMkLst>
            <pc:docMk/>
            <pc:sldMk cId="1799345459" sldId="271"/>
            <ac:spMk id="16" creationId="{42680CA3-CE36-F9AD-E8B3-C4184F729335}"/>
          </ac:spMkLst>
        </pc:spChg>
        <pc:spChg chg="add mod">
          <ac:chgData name="Xiuling GUAN" userId="f06b17827925a29c" providerId="LiveId" clId="{3192D41B-88F9-4454-83C1-A2F823A30ACE}" dt="2025-11-10T05:05:22.907" v="912" actId="1035"/>
          <ac:spMkLst>
            <pc:docMk/>
            <pc:sldMk cId="1799345459" sldId="271"/>
            <ac:spMk id="25" creationId="{87E0F304-65CA-9DDA-A40E-6512A934C46A}"/>
          </ac:spMkLst>
        </pc:spChg>
        <pc:spChg chg="add mod">
          <ac:chgData name="Xiuling GUAN" userId="f06b17827925a29c" providerId="LiveId" clId="{3192D41B-88F9-4454-83C1-A2F823A30ACE}" dt="2025-11-10T05:06:10.422" v="915"/>
          <ac:spMkLst>
            <pc:docMk/>
            <pc:sldMk cId="1799345459" sldId="271"/>
            <ac:spMk id="28" creationId="{C593BC03-EF78-7D8D-8D7E-D255D6A9FF14}"/>
          </ac:spMkLst>
        </pc:spChg>
        <pc:picChg chg="add mod">
          <ac:chgData name="Xiuling GUAN" userId="f06b17827925a29c" providerId="LiveId" clId="{3192D41B-88F9-4454-83C1-A2F823A30ACE}" dt="2025-11-10T04:59:30.872" v="820" actId="1037"/>
          <ac:picMkLst>
            <pc:docMk/>
            <pc:sldMk cId="1799345459" sldId="271"/>
            <ac:picMk id="9" creationId="{383E0141-EB4F-D6AF-CB5E-B1DEFFECD600}"/>
          </ac:picMkLst>
        </pc:picChg>
        <pc:picChg chg="add mod">
          <ac:chgData name="Xiuling GUAN" userId="f06b17827925a29c" providerId="LiveId" clId="{3192D41B-88F9-4454-83C1-A2F823A30ACE}" dt="2025-11-10T04:59:30.872" v="820" actId="1037"/>
          <ac:picMkLst>
            <pc:docMk/>
            <pc:sldMk cId="1799345459" sldId="271"/>
            <ac:picMk id="11" creationId="{FABF8FAC-1D2B-9474-EC9D-C3173315E530}"/>
          </ac:picMkLst>
        </pc:picChg>
        <pc:picChg chg="add mod">
          <ac:chgData name="Xiuling GUAN" userId="f06b17827925a29c" providerId="LiveId" clId="{3192D41B-88F9-4454-83C1-A2F823A30ACE}" dt="2025-11-10T04:59:30.872" v="820" actId="1037"/>
          <ac:picMkLst>
            <pc:docMk/>
            <pc:sldMk cId="1799345459" sldId="271"/>
            <ac:picMk id="13" creationId="{AA9392AA-BA92-5F3E-D560-AF8CB6D02FA2}"/>
          </ac:picMkLst>
        </pc:picChg>
        <pc:picChg chg="add mod">
          <ac:chgData name="Xiuling GUAN" userId="f06b17827925a29c" providerId="LiveId" clId="{3192D41B-88F9-4454-83C1-A2F823A30ACE}" dt="2025-11-10T04:59:30.872" v="820" actId="1037"/>
          <ac:picMkLst>
            <pc:docMk/>
            <pc:sldMk cId="1799345459" sldId="271"/>
            <ac:picMk id="15" creationId="{43D9F823-5B9F-06BB-6AB5-896E6A1278D2}"/>
          </ac:picMkLst>
        </pc:picChg>
        <pc:picChg chg="add mod">
          <ac:chgData name="Xiuling GUAN" userId="f06b17827925a29c" providerId="LiveId" clId="{3192D41B-88F9-4454-83C1-A2F823A30ACE}" dt="2025-11-10T04:59:30.872" v="820" actId="1037"/>
          <ac:picMkLst>
            <pc:docMk/>
            <pc:sldMk cId="1799345459" sldId="271"/>
            <ac:picMk id="18" creationId="{27277FE2-E99C-A6C9-DEFD-8A7F154EA004}"/>
          </ac:picMkLst>
        </pc:picChg>
        <pc:picChg chg="add mod">
          <ac:chgData name="Xiuling GUAN" userId="f06b17827925a29c" providerId="LiveId" clId="{3192D41B-88F9-4454-83C1-A2F823A30ACE}" dt="2025-11-10T04:59:30.872" v="820" actId="1037"/>
          <ac:picMkLst>
            <pc:docMk/>
            <pc:sldMk cId="1799345459" sldId="271"/>
            <ac:picMk id="20" creationId="{C3A40B67-7D58-65D5-751B-0246129DCA39}"/>
          </ac:picMkLst>
        </pc:picChg>
        <pc:picChg chg="add mod">
          <ac:chgData name="Xiuling GUAN" userId="f06b17827925a29c" providerId="LiveId" clId="{3192D41B-88F9-4454-83C1-A2F823A30ACE}" dt="2025-11-10T04:59:30.872" v="820" actId="1037"/>
          <ac:picMkLst>
            <pc:docMk/>
            <pc:sldMk cId="1799345459" sldId="271"/>
            <ac:picMk id="22" creationId="{B4A52F44-13B7-1A1A-E921-56572FF60826}"/>
          </ac:picMkLst>
        </pc:picChg>
        <pc:picChg chg="add mod">
          <ac:chgData name="Xiuling GUAN" userId="f06b17827925a29c" providerId="LiveId" clId="{3192D41B-88F9-4454-83C1-A2F823A30ACE}" dt="2025-11-10T04:59:30.872" v="820" actId="1037"/>
          <ac:picMkLst>
            <pc:docMk/>
            <pc:sldMk cId="1799345459" sldId="271"/>
            <ac:picMk id="24" creationId="{8DF3A7E4-FE63-93B0-D472-8FE773D3AE18}"/>
          </ac:picMkLst>
        </pc:picChg>
        <pc:picChg chg="add mod">
          <ac:chgData name="Xiuling GUAN" userId="f06b17827925a29c" providerId="LiveId" clId="{3192D41B-88F9-4454-83C1-A2F823A30ACE}" dt="2025-11-10T05:05:01.979" v="891" actId="1036"/>
          <ac:picMkLst>
            <pc:docMk/>
            <pc:sldMk cId="1799345459" sldId="271"/>
            <ac:picMk id="27" creationId="{6986EAAE-2A0F-1BEF-77AA-E0746A518FF5}"/>
          </ac:picMkLst>
        </pc:picChg>
        <pc:picChg chg="add mod">
          <ac:chgData name="Xiuling GUAN" userId="f06b17827925a29c" providerId="LiveId" clId="{3192D41B-88F9-4454-83C1-A2F823A30ACE}" dt="2025-11-10T05:21:22.446" v="1064" actId="1038"/>
          <ac:picMkLst>
            <pc:docMk/>
            <pc:sldMk cId="1799345459" sldId="271"/>
            <ac:picMk id="30" creationId="{36DEA89D-2BFD-DCC5-6515-173451640A70}"/>
          </ac:picMkLst>
        </pc:picChg>
        <pc:picChg chg="add mod">
          <ac:chgData name="Xiuling GUAN" userId="f06b17827925a29c" providerId="LiveId" clId="{3192D41B-88F9-4454-83C1-A2F823A30ACE}" dt="2025-11-10T05:21:18.663" v="1063" actId="1038"/>
          <ac:picMkLst>
            <pc:docMk/>
            <pc:sldMk cId="1799345459" sldId="271"/>
            <ac:picMk id="32" creationId="{CD0652BC-DC3B-DE2C-9C8A-107C59AF4E32}"/>
          </ac:picMkLst>
        </pc:picChg>
        <pc:picChg chg="add del">
          <ac:chgData name="Xiuling GUAN" userId="f06b17827925a29c" providerId="LiveId" clId="{3192D41B-88F9-4454-83C1-A2F823A30ACE}" dt="2025-11-10T05:10:09.989" v="951" actId="478"/>
          <ac:picMkLst>
            <pc:docMk/>
            <pc:sldMk cId="1799345459" sldId="271"/>
            <ac:picMk id="34" creationId="{91F69C4D-951F-4990-EB7F-01F260E5FBA7}"/>
          </ac:picMkLst>
        </pc:picChg>
        <pc:picChg chg="add mod">
          <ac:chgData name="Xiuling GUAN" userId="f06b17827925a29c" providerId="LiveId" clId="{3192D41B-88F9-4454-83C1-A2F823A30ACE}" dt="2025-11-10T05:21:10.968" v="1062" actId="1038"/>
          <ac:picMkLst>
            <pc:docMk/>
            <pc:sldMk cId="1799345459" sldId="271"/>
            <ac:picMk id="36" creationId="{57E4E036-05C3-7681-0C2F-00922428F6EF}"/>
          </ac:picMkLst>
        </pc:picChg>
        <pc:picChg chg="add mod">
          <ac:chgData name="Xiuling GUAN" userId="f06b17827925a29c" providerId="LiveId" clId="{3192D41B-88F9-4454-83C1-A2F823A30ACE}" dt="2025-11-10T05:21:08.736" v="1058" actId="1076"/>
          <ac:picMkLst>
            <pc:docMk/>
            <pc:sldMk cId="1799345459" sldId="271"/>
            <ac:picMk id="38" creationId="{58A3AC5C-793C-5BAF-F820-00C563B31A99}"/>
          </ac:picMkLst>
        </pc:picChg>
        <pc:picChg chg="add mod">
          <ac:chgData name="Xiuling GUAN" userId="f06b17827925a29c" providerId="LiveId" clId="{3192D41B-88F9-4454-83C1-A2F823A30ACE}" dt="2025-11-10T05:22:05.663" v="1071" actId="1076"/>
          <ac:picMkLst>
            <pc:docMk/>
            <pc:sldMk cId="1799345459" sldId="271"/>
            <ac:picMk id="40" creationId="{636EF027-8516-F881-A3EA-D51A4C267ABB}"/>
          </ac:picMkLst>
        </pc:picChg>
        <pc:picChg chg="add mod">
          <ac:chgData name="Xiuling GUAN" userId="f06b17827925a29c" providerId="LiveId" clId="{3192D41B-88F9-4454-83C1-A2F823A30ACE}" dt="2025-11-10T05:23:24.356" v="1079" actId="1037"/>
          <ac:picMkLst>
            <pc:docMk/>
            <pc:sldMk cId="1799345459" sldId="271"/>
            <ac:picMk id="42" creationId="{C47500AB-1946-97A6-90B8-2DB7C485259E}"/>
          </ac:picMkLst>
        </pc:picChg>
        <pc:picChg chg="add mod">
          <ac:chgData name="Xiuling GUAN" userId="f06b17827925a29c" providerId="LiveId" clId="{3192D41B-88F9-4454-83C1-A2F823A30ACE}" dt="2025-11-10T05:24:06.019" v="1083" actId="14100"/>
          <ac:picMkLst>
            <pc:docMk/>
            <pc:sldMk cId="1799345459" sldId="271"/>
            <ac:picMk id="44" creationId="{CC1FDF2A-9023-3B0E-A556-ADBAC8CCAF2D}"/>
          </ac:picMkLst>
        </pc:picChg>
      </pc:sldChg>
      <pc:sldChg chg="addSp delSp modSp add mod delAnim modAnim">
        <pc:chgData name="Xiuling GUAN" userId="f06b17827925a29c" providerId="LiveId" clId="{3192D41B-88F9-4454-83C1-A2F823A30ACE}" dt="2025-11-10T16:57:17.544" v="7040" actId="1076"/>
        <pc:sldMkLst>
          <pc:docMk/>
          <pc:sldMk cId="213762058" sldId="272"/>
        </pc:sldMkLst>
        <pc:spChg chg="add mod">
          <ac:chgData name="Xiuling GUAN" userId="f06b17827925a29c" providerId="LiveId" clId="{3192D41B-88F9-4454-83C1-A2F823A30ACE}" dt="2025-11-10T05:44:23.665" v="1201" actId="1076"/>
          <ac:spMkLst>
            <pc:docMk/>
            <pc:sldMk cId="213762058" sldId="272"/>
            <ac:spMk id="3" creationId="{3566AEDF-F928-98B6-7D62-3BCF379B8803}"/>
          </ac:spMkLst>
        </pc:spChg>
        <pc:spChg chg="del">
          <ac:chgData name="Xiuling GUAN" userId="f06b17827925a29c" providerId="LiveId" clId="{3192D41B-88F9-4454-83C1-A2F823A30ACE}" dt="2025-11-10T16:56:56.077" v="7035" actId="478"/>
          <ac:spMkLst>
            <pc:docMk/>
            <pc:sldMk cId="213762058" sldId="272"/>
            <ac:spMk id="9" creationId="{A49D6CDC-58C9-3B09-191E-BAE54C6DCA69}"/>
          </ac:spMkLst>
        </pc:spChg>
        <pc:spChg chg="mod">
          <ac:chgData name="Xiuling GUAN" userId="f06b17827925a29c" providerId="LiveId" clId="{3192D41B-88F9-4454-83C1-A2F823A30ACE}" dt="2025-11-10T05:40:59.538" v="1120" actId="1076"/>
          <ac:spMkLst>
            <pc:docMk/>
            <pc:sldMk cId="213762058" sldId="272"/>
            <ac:spMk id="11" creationId="{C9C2ED4E-9ED6-E31E-7EED-C78EDD3A24C4}"/>
          </ac:spMkLst>
        </pc:spChg>
        <pc:spChg chg="add mod">
          <ac:chgData name="Xiuling GUAN" userId="f06b17827925a29c" providerId="LiveId" clId="{3192D41B-88F9-4454-83C1-A2F823A30ACE}" dt="2025-11-10T16:57:17.544" v="7040" actId="1076"/>
          <ac:spMkLst>
            <pc:docMk/>
            <pc:sldMk cId="213762058" sldId="272"/>
            <ac:spMk id="12" creationId="{9F3E425E-25CF-E3E2-792A-54A15EA1A123}"/>
          </ac:spMkLst>
        </pc:spChg>
        <pc:spChg chg="mod">
          <ac:chgData name="Xiuling GUAN" userId="f06b17827925a29c" providerId="LiveId" clId="{3192D41B-88F9-4454-83C1-A2F823A30ACE}" dt="2025-11-10T05:42:44.455" v="1124" actId="20577"/>
          <ac:spMkLst>
            <pc:docMk/>
            <pc:sldMk cId="213762058" sldId="272"/>
            <ac:spMk id="13" creationId="{5C79C6BC-887F-5C02-DE5F-8BD24431BA43}"/>
          </ac:spMkLst>
        </pc:spChg>
        <pc:spChg chg="mod">
          <ac:chgData name="Xiuling GUAN" userId="f06b17827925a29c" providerId="LiveId" clId="{3192D41B-88F9-4454-83C1-A2F823A30ACE}" dt="2025-11-10T05:48:54.796" v="1286" actId="14100"/>
          <ac:spMkLst>
            <pc:docMk/>
            <pc:sldMk cId="213762058" sldId="272"/>
            <ac:spMk id="15" creationId="{153ADB24-4CAD-8504-79E3-FE2B75B43238}"/>
          </ac:spMkLst>
        </pc:spChg>
        <pc:picChg chg="add mod">
          <ac:chgData name="Xiuling GUAN" userId="f06b17827925a29c" providerId="LiveId" clId="{3192D41B-88F9-4454-83C1-A2F823A30ACE}" dt="2025-11-10T05:43:20.343" v="1136" actId="1076"/>
          <ac:picMkLst>
            <pc:docMk/>
            <pc:sldMk cId="213762058" sldId="272"/>
            <ac:picMk id="2" creationId="{295AD7F6-22AA-33DC-F41D-50295612E2DC}"/>
          </ac:picMkLst>
        </pc:picChg>
        <pc:picChg chg="del">
          <ac:chgData name="Xiuling GUAN" userId="f06b17827925a29c" providerId="LiveId" clId="{3192D41B-88F9-4454-83C1-A2F823A30ACE}" dt="2025-11-10T05:43:01.390" v="1127" actId="478"/>
          <ac:picMkLst>
            <pc:docMk/>
            <pc:sldMk cId="213762058" sldId="272"/>
            <ac:picMk id="12" creationId="{0F978E85-3413-FD72-48EB-858269537EAF}"/>
          </ac:picMkLst>
        </pc:picChg>
      </pc:sldChg>
      <pc:sldChg chg="addSp delSp modSp add mod">
        <pc:chgData name="Xiuling GUAN" userId="f06b17827925a29c" providerId="LiveId" clId="{3192D41B-88F9-4454-83C1-A2F823A30ACE}" dt="2025-11-10T06:15:36.138" v="1963" actId="14100"/>
        <pc:sldMkLst>
          <pc:docMk/>
          <pc:sldMk cId="401270347" sldId="273"/>
        </pc:sldMkLst>
        <pc:spChg chg="mod">
          <ac:chgData name="Xiuling GUAN" userId="f06b17827925a29c" providerId="LiveId" clId="{3192D41B-88F9-4454-83C1-A2F823A30ACE}" dt="2025-11-10T05:48:43.180" v="1270" actId="14100"/>
          <ac:spMkLst>
            <pc:docMk/>
            <pc:sldMk cId="401270347" sldId="273"/>
            <ac:spMk id="16" creationId="{979DF618-9916-31AD-173E-C82377305F57}"/>
          </ac:spMkLst>
        </pc:spChg>
        <pc:spChg chg="mod">
          <ac:chgData name="Xiuling GUAN" userId="f06b17827925a29c" providerId="LiveId" clId="{3192D41B-88F9-4454-83C1-A2F823A30ACE}" dt="2025-11-10T06:02:18.872" v="1355" actId="20577"/>
          <ac:spMkLst>
            <pc:docMk/>
            <pc:sldMk cId="401270347" sldId="273"/>
            <ac:spMk id="25" creationId="{D1EA3AA4-640D-17DE-A2E1-D920005D729C}"/>
          </ac:spMkLst>
        </pc:spChg>
        <pc:spChg chg="mod">
          <ac:chgData name="Xiuling GUAN" userId="f06b17827925a29c" providerId="LiveId" clId="{3192D41B-88F9-4454-83C1-A2F823A30ACE}" dt="2025-11-10T06:02:02.705" v="1344" actId="20577"/>
          <ac:spMkLst>
            <pc:docMk/>
            <pc:sldMk cId="401270347" sldId="273"/>
            <ac:spMk id="28" creationId="{69C66D2A-9BD9-4404-0BCE-CB6983662AFD}"/>
          </ac:spMkLst>
        </pc:spChg>
        <pc:spChg chg="add del">
          <ac:chgData name="Xiuling GUAN" userId="f06b17827925a29c" providerId="LiveId" clId="{3192D41B-88F9-4454-83C1-A2F823A30ACE}" dt="2025-11-10T06:14:35.623" v="1955" actId="478"/>
          <ac:spMkLst>
            <pc:docMk/>
            <pc:sldMk cId="401270347" sldId="273"/>
            <ac:spMk id="33" creationId="{1977BAE0-9858-59B5-A6E4-E04F1E5CDD20}"/>
          </ac:spMkLst>
        </pc:spChg>
        <pc:spChg chg="add del">
          <ac:chgData name="Xiuling GUAN" userId="f06b17827925a29c" providerId="LiveId" clId="{3192D41B-88F9-4454-83C1-A2F823A30ACE}" dt="2025-11-10T06:14:53.648" v="1957" actId="478"/>
          <ac:spMkLst>
            <pc:docMk/>
            <pc:sldMk cId="401270347" sldId="273"/>
            <ac:spMk id="34" creationId="{90DE697D-1E1C-21AA-D626-A3E9FD4E6EF5}"/>
          </ac:spMkLst>
        </pc:spChg>
        <pc:spChg chg="add mod">
          <ac:chgData name="Xiuling GUAN" userId="f06b17827925a29c" providerId="LiveId" clId="{3192D41B-88F9-4454-83C1-A2F823A30ACE}" dt="2025-11-10T06:15:36.138" v="1963" actId="14100"/>
          <ac:spMkLst>
            <pc:docMk/>
            <pc:sldMk cId="401270347" sldId="273"/>
            <ac:spMk id="35" creationId="{96C2B953-76C8-871B-ADD8-C7C1F98FB9CE}"/>
          </ac:spMkLst>
        </pc:spChg>
        <pc:picChg chg="add mod">
          <ac:chgData name="Xiuling GUAN" userId="f06b17827925a29c" providerId="LiveId" clId="{3192D41B-88F9-4454-83C1-A2F823A30ACE}" dt="2025-11-10T05:57:42.182" v="1290" actId="14100"/>
          <ac:picMkLst>
            <pc:docMk/>
            <pc:sldMk cId="401270347" sldId="273"/>
            <ac:picMk id="3" creationId="{981B9CF0-14C3-AE5B-4A8B-FDA1D3DBBF61}"/>
          </ac:picMkLst>
        </pc:picChg>
        <pc:picChg chg="add mod">
          <ac:chgData name="Xiuling GUAN" userId="f06b17827925a29c" providerId="LiveId" clId="{3192D41B-88F9-4454-83C1-A2F823A30ACE}" dt="2025-11-10T05:58:18.239" v="1295" actId="14100"/>
          <ac:picMkLst>
            <pc:docMk/>
            <pc:sldMk cId="401270347" sldId="273"/>
            <ac:picMk id="8" creationId="{2B75C657-33F4-964D-C133-32E297909F4B}"/>
          </ac:picMkLst>
        </pc:picChg>
        <pc:picChg chg="add mod">
          <ac:chgData name="Xiuling GUAN" userId="f06b17827925a29c" providerId="LiveId" clId="{3192D41B-88F9-4454-83C1-A2F823A30ACE}" dt="2025-11-10T05:58:50.255" v="1300" actId="14100"/>
          <ac:picMkLst>
            <pc:docMk/>
            <pc:sldMk cId="401270347" sldId="273"/>
            <ac:picMk id="12" creationId="{AB12C984-F7BC-A370-CE55-EF12A056926D}"/>
          </ac:picMkLst>
        </pc:picChg>
        <pc:picChg chg="del">
          <ac:chgData name="Xiuling GUAN" userId="f06b17827925a29c" providerId="LiveId" clId="{3192D41B-88F9-4454-83C1-A2F823A30ACE}" dt="2025-11-10T05:58:06.903" v="1291" actId="478"/>
          <ac:picMkLst>
            <pc:docMk/>
            <pc:sldMk cId="401270347" sldId="273"/>
            <ac:picMk id="13" creationId="{C111D728-3C49-35DA-3AF0-3D109B2EB9F8}"/>
          </ac:picMkLst>
        </pc:picChg>
        <pc:picChg chg="del">
          <ac:chgData name="Xiuling GUAN" userId="f06b17827925a29c" providerId="LiveId" clId="{3192D41B-88F9-4454-83C1-A2F823A30ACE}" dt="2025-11-10T05:58:38.392" v="1296" actId="478"/>
          <ac:picMkLst>
            <pc:docMk/>
            <pc:sldMk cId="401270347" sldId="273"/>
            <ac:picMk id="15" creationId="{9F2730F6-769D-083F-CD64-65DCE0069887}"/>
          </ac:picMkLst>
        </pc:picChg>
        <pc:picChg chg="add mod">
          <ac:chgData name="Xiuling GUAN" userId="f06b17827925a29c" providerId="LiveId" clId="{3192D41B-88F9-4454-83C1-A2F823A30ACE}" dt="2025-11-10T05:59:41.389" v="1308" actId="1037"/>
          <ac:picMkLst>
            <pc:docMk/>
            <pc:sldMk cId="401270347" sldId="273"/>
            <ac:picMk id="17" creationId="{F4E4D36E-5AA4-658B-4261-394BA604D153}"/>
          </ac:picMkLst>
        </pc:picChg>
        <pc:picChg chg="del">
          <ac:chgData name="Xiuling GUAN" userId="f06b17827925a29c" providerId="LiveId" clId="{3192D41B-88F9-4454-83C1-A2F823A30ACE}" dt="2025-11-10T05:58:52.408" v="1301" actId="478"/>
          <ac:picMkLst>
            <pc:docMk/>
            <pc:sldMk cId="401270347" sldId="273"/>
            <ac:picMk id="18" creationId="{006D138F-E042-76D6-6A60-DB1D3F0F69DF}"/>
          </ac:picMkLst>
        </pc:picChg>
        <pc:picChg chg="del">
          <ac:chgData name="Xiuling GUAN" userId="f06b17827925a29c" providerId="LiveId" clId="{3192D41B-88F9-4454-83C1-A2F823A30ACE}" dt="2025-11-10T06:00:10.959" v="1309" actId="478"/>
          <ac:picMkLst>
            <pc:docMk/>
            <pc:sldMk cId="401270347" sldId="273"/>
            <ac:picMk id="20" creationId="{ADC7A573-A183-FE75-E4C5-6C968017DCB4}"/>
          </ac:picMkLst>
        </pc:picChg>
        <pc:picChg chg="add mod">
          <ac:chgData name="Xiuling GUAN" userId="f06b17827925a29c" providerId="LiveId" clId="{3192D41B-88F9-4454-83C1-A2F823A30ACE}" dt="2025-11-10T06:00:28.380" v="1314" actId="14100"/>
          <ac:picMkLst>
            <pc:docMk/>
            <pc:sldMk cId="401270347" sldId="273"/>
            <ac:picMk id="21" creationId="{5DA14A3A-F4DA-BC35-B5FE-3BCF33E364CF}"/>
          </ac:picMkLst>
        </pc:picChg>
        <pc:picChg chg="del">
          <ac:chgData name="Xiuling GUAN" userId="f06b17827925a29c" providerId="LiveId" clId="{3192D41B-88F9-4454-83C1-A2F823A30ACE}" dt="2025-11-10T06:00:31.169" v="1315" actId="478"/>
          <ac:picMkLst>
            <pc:docMk/>
            <pc:sldMk cId="401270347" sldId="273"/>
            <ac:picMk id="22" creationId="{435FAAD5-4ED1-4FF3-42B9-E1CD5825FC5B}"/>
          </ac:picMkLst>
        </pc:picChg>
        <pc:picChg chg="del">
          <ac:chgData name="Xiuling GUAN" userId="f06b17827925a29c" providerId="LiveId" clId="{3192D41B-88F9-4454-83C1-A2F823A30ACE}" dt="2025-11-10T06:01:35.690" v="1321" actId="478"/>
          <ac:picMkLst>
            <pc:docMk/>
            <pc:sldMk cId="401270347" sldId="273"/>
            <ac:picMk id="24" creationId="{FE9F3AE4-97D6-4957-EECA-8E180FD30DEF}"/>
          </ac:picMkLst>
        </pc:picChg>
        <pc:picChg chg="add mod">
          <ac:chgData name="Xiuling GUAN" userId="f06b17827925a29c" providerId="LiveId" clId="{3192D41B-88F9-4454-83C1-A2F823A30ACE}" dt="2025-11-10T06:01:05.271" v="1320" actId="14100"/>
          <ac:picMkLst>
            <pc:docMk/>
            <pc:sldMk cId="401270347" sldId="273"/>
            <ac:picMk id="26" creationId="{8252F0D1-41E5-9A90-844B-EB311FC90E5B}"/>
          </ac:picMkLst>
        </pc:picChg>
        <pc:picChg chg="add mod">
          <ac:chgData name="Xiuling GUAN" userId="f06b17827925a29c" providerId="LiveId" clId="{3192D41B-88F9-4454-83C1-A2F823A30ACE}" dt="2025-11-10T06:01:51.033" v="1325" actId="14100"/>
          <ac:picMkLst>
            <pc:docMk/>
            <pc:sldMk cId="401270347" sldId="273"/>
            <ac:picMk id="31" creationId="{202C2165-060B-32CA-4DD9-59EB67FA577C}"/>
          </ac:picMkLst>
        </pc:picChg>
      </pc:sldChg>
      <pc:sldChg chg="addSp delSp modSp new mod">
        <pc:chgData name="Xiuling GUAN" userId="f06b17827925a29c" providerId="LiveId" clId="{3192D41B-88F9-4454-83C1-A2F823A30ACE}" dt="2025-11-10T18:01:57.584" v="7784" actId="1076"/>
        <pc:sldMkLst>
          <pc:docMk/>
          <pc:sldMk cId="4006997311" sldId="274"/>
        </pc:sldMkLst>
        <pc:spChg chg="del">
          <ac:chgData name="Xiuling GUAN" userId="f06b17827925a29c" providerId="LiveId" clId="{3192D41B-88F9-4454-83C1-A2F823A30ACE}" dt="2025-11-10T06:04:24.522" v="1391" actId="478"/>
          <ac:spMkLst>
            <pc:docMk/>
            <pc:sldMk cId="4006997311" sldId="274"/>
            <ac:spMk id="2" creationId="{79ED138A-8B29-A9B9-958B-FF80A8429C57}"/>
          </ac:spMkLst>
        </pc:spChg>
        <pc:spChg chg="del">
          <ac:chgData name="Xiuling GUAN" userId="f06b17827925a29c" providerId="LiveId" clId="{3192D41B-88F9-4454-83C1-A2F823A30ACE}" dt="2025-11-10T06:04:21.651" v="1390" actId="478"/>
          <ac:spMkLst>
            <pc:docMk/>
            <pc:sldMk cId="4006997311" sldId="274"/>
            <ac:spMk id="3" creationId="{F7CC67C9-9D10-D147-2204-808546D914B2}"/>
          </ac:spMkLst>
        </pc:spChg>
        <pc:spChg chg="add mod">
          <ac:chgData name="Xiuling GUAN" userId="f06b17827925a29c" providerId="LiveId" clId="{3192D41B-88F9-4454-83C1-A2F823A30ACE}" dt="2025-11-10T06:04:34.188" v="1407" actId="14100"/>
          <ac:spMkLst>
            <pc:docMk/>
            <pc:sldMk cId="4006997311" sldId="274"/>
            <ac:spMk id="4" creationId="{804EF06A-715C-3038-E780-43C29256F3DE}"/>
          </ac:spMkLst>
        </pc:spChg>
        <pc:spChg chg="add mod">
          <ac:chgData name="Xiuling GUAN" userId="f06b17827925a29c" providerId="LiveId" clId="{3192D41B-88F9-4454-83C1-A2F823A30ACE}" dt="2025-11-10T06:04:18.171" v="1389"/>
          <ac:spMkLst>
            <pc:docMk/>
            <pc:sldMk cId="4006997311" sldId="274"/>
            <ac:spMk id="5" creationId="{B8AD26F7-4951-6E15-2EDB-5E5DFA9AADC0}"/>
          </ac:spMkLst>
        </pc:spChg>
        <pc:spChg chg="add mod">
          <ac:chgData name="Xiuling GUAN" userId="f06b17827925a29c" providerId="LiveId" clId="{3192D41B-88F9-4454-83C1-A2F823A30ACE}" dt="2025-11-10T06:04:29.184" v="1406" actId="20577"/>
          <ac:spMkLst>
            <pc:docMk/>
            <pc:sldMk cId="4006997311" sldId="274"/>
            <ac:spMk id="6" creationId="{44B330D2-61C1-3109-4681-30910BE204C9}"/>
          </ac:spMkLst>
        </pc:spChg>
        <pc:spChg chg="add mod">
          <ac:chgData name="Xiuling GUAN" userId="f06b17827925a29c" providerId="LiveId" clId="{3192D41B-88F9-4454-83C1-A2F823A30ACE}" dt="2025-11-10T15:31:43.576" v="6003" actId="1076"/>
          <ac:spMkLst>
            <pc:docMk/>
            <pc:sldMk cId="4006997311" sldId="274"/>
            <ac:spMk id="8" creationId="{0F722BEB-7E52-06D7-D35D-5A00D7ADC45A}"/>
          </ac:spMkLst>
        </pc:spChg>
        <pc:spChg chg="add mod">
          <ac:chgData name="Xiuling GUAN" userId="f06b17827925a29c" providerId="LiveId" clId="{3192D41B-88F9-4454-83C1-A2F823A30ACE}" dt="2025-11-10T18:01:57.584" v="7784" actId="1076"/>
          <ac:spMkLst>
            <pc:docMk/>
            <pc:sldMk cId="4006997311" sldId="274"/>
            <ac:spMk id="10" creationId="{2F97A6EE-7ACB-7599-5749-C94A7490B00B}"/>
          </ac:spMkLst>
        </pc:spChg>
        <pc:picChg chg="add mod modCrop">
          <ac:chgData name="Xiuling GUAN" userId="f06b17827925a29c" providerId="LiveId" clId="{3192D41B-88F9-4454-83C1-A2F823A30ACE}" dt="2025-11-10T18:01:49.888" v="7783" actId="1037"/>
          <ac:picMkLst>
            <pc:docMk/>
            <pc:sldMk cId="4006997311" sldId="274"/>
            <ac:picMk id="3" creationId="{27045D55-3CB1-7381-ACB5-D0224847C4BF}"/>
          </ac:picMkLst>
        </pc:picChg>
        <pc:picChg chg="add mod modCrop">
          <ac:chgData name="Xiuling GUAN" userId="f06b17827925a29c" providerId="LiveId" clId="{3192D41B-88F9-4454-83C1-A2F823A30ACE}" dt="2025-11-10T18:01:49.888" v="7783" actId="1037"/>
          <ac:picMkLst>
            <pc:docMk/>
            <pc:sldMk cId="4006997311" sldId="274"/>
            <ac:picMk id="9" creationId="{9B51F946-0918-43F9-90D1-C3C09577FA15}"/>
          </ac:picMkLst>
        </pc:picChg>
      </pc:sldChg>
      <pc:sldChg chg="modSp add mod ord">
        <pc:chgData name="Xiuling GUAN" userId="f06b17827925a29c" providerId="LiveId" clId="{3192D41B-88F9-4454-83C1-A2F823A30ACE}" dt="2025-11-10T18:17:58.812" v="8053" actId="1076"/>
        <pc:sldMkLst>
          <pc:docMk/>
          <pc:sldMk cId="3841448835" sldId="275"/>
        </pc:sldMkLst>
        <pc:spChg chg="mod">
          <ac:chgData name="Xiuling GUAN" userId="f06b17827925a29c" providerId="LiveId" clId="{3192D41B-88F9-4454-83C1-A2F823A30ACE}" dt="2025-11-10T18:17:58.812" v="8053" actId="1076"/>
          <ac:spMkLst>
            <pc:docMk/>
            <pc:sldMk cId="3841448835" sldId="275"/>
            <ac:spMk id="7" creationId="{23A94EB6-7B90-AC19-0E08-A172288CC16C}"/>
          </ac:spMkLst>
        </pc:spChg>
      </pc:sldChg>
      <pc:sldChg chg="addSp delSp modSp new mod">
        <pc:chgData name="Xiuling GUAN" userId="f06b17827925a29c" providerId="LiveId" clId="{3192D41B-88F9-4454-83C1-A2F823A30ACE}" dt="2025-11-10T11:49:16.524" v="5062" actId="113"/>
        <pc:sldMkLst>
          <pc:docMk/>
          <pc:sldMk cId="197293761" sldId="276"/>
        </pc:sldMkLst>
        <pc:spChg chg="del">
          <ac:chgData name="Xiuling GUAN" userId="f06b17827925a29c" providerId="LiveId" clId="{3192D41B-88F9-4454-83C1-A2F823A30ACE}" dt="2025-11-10T09:49:57.950" v="3562" actId="478"/>
          <ac:spMkLst>
            <pc:docMk/>
            <pc:sldMk cId="197293761" sldId="276"/>
            <ac:spMk id="2" creationId="{4BDAF8EA-35B1-D1D9-31F6-8D6E4CC6884C}"/>
          </ac:spMkLst>
        </pc:spChg>
        <pc:spChg chg="del">
          <ac:chgData name="Xiuling GUAN" userId="f06b17827925a29c" providerId="LiveId" clId="{3192D41B-88F9-4454-83C1-A2F823A30ACE}" dt="2025-11-10T09:49:55.971" v="3561" actId="478"/>
          <ac:spMkLst>
            <pc:docMk/>
            <pc:sldMk cId="197293761" sldId="276"/>
            <ac:spMk id="3" creationId="{2C06F0E1-EC52-AC50-228C-448A5B588A58}"/>
          </ac:spMkLst>
        </pc:spChg>
        <pc:spChg chg="add mod">
          <ac:chgData name="Xiuling GUAN" userId="f06b17827925a29c" providerId="LiveId" clId="{3192D41B-88F9-4454-83C1-A2F823A30ACE}" dt="2025-11-10T09:50:08.023" v="3563"/>
          <ac:spMkLst>
            <pc:docMk/>
            <pc:sldMk cId="197293761" sldId="276"/>
            <ac:spMk id="4" creationId="{2B26CC92-89F4-96C5-C4BB-12D9C2F07CD3}"/>
          </ac:spMkLst>
        </pc:spChg>
        <pc:spChg chg="add mod">
          <ac:chgData name="Xiuling GUAN" userId="f06b17827925a29c" providerId="LiveId" clId="{3192D41B-88F9-4454-83C1-A2F823A30ACE}" dt="2025-11-10T09:50:08.023" v="3563"/>
          <ac:spMkLst>
            <pc:docMk/>
            <pc:sldMk cId="197293761" sldId="276"/>
            <ac:spMk id="5" creationId="{376C376D-8CEA-8E54-AE7D-93B2BEE10D34}"/>
          </ac:spMkLst>
        </pc:spChg>
        <pc:spChg chg="add mod">
          <ac:chgData name="Xiuling GUAN" userId="f06b17827925a29c" providerId="LiveId" clId="{3192D41B-88F9-4454-83C1-A2F823A30ACE}" dt="2025-11-10T09:50:08.023" v="3563"/>
          <ac:spMkLst>
            <pc:docMk/>
            <pc:sldMk cId="197293761" sldId="276"/>
            <ac:spMk id="6" creationId="{E0831CA1-DD72-A802-8D5D-3D5BC2BF433A}"/>
          </ac:spMkLst>
        </pc:spChg>
        <pc:spChg chg="add mod">
          <ac:chgData name="Xiuling GUAN" userId="f06b17827925a29c" providerId="LiveId" clId="{3192D41B-88F9-4454-83C1-A2F823A30ACE}" dt="2025-11-10T11:49:16.524" v="5062" actId="113"/>
          <ac:spMkLst>
            <pc:docMk/>
            <pc:sldMk cId="197293761" sldId="276"/>
            <ac:spMk id="7" creationId="{363EE591-57B5-82EE-A821-A4254E476645}"/>
          </ac:spMkLst>
        </pc:spChg>
      </pc:sldChg>
      <pc:sldChg chg="modSp add mod ord">
        <pc:chgData name="Xiuling GUAN" userId="f06b17827925a29c" providerId="LiveId" clId="{3192D41B-88F9-4454-83C1-A2F823A30ACE}" dt="2025-11-10T18:16:11.992" v="8047" actId="20577"/>
        <pc:sldMkLst>
          <pc:docMk/>
          <pc:sldMk cId="366452012" sldId="277"/>
        </pc:sldMkLst>
        <pc:spChg chg="mod">
          <ac:chgData name="Xiuling GUAN" userId="f06b17827925a29c" providerId="LiveId" clId="{3192D41B-88F9-4454-83C1-A2F823A30ACE}" dt="2025-11-10T18:16:11.992" v="8047" actId="20577"/>
          <ac:spMkLst>
            <pc:docMk/>
            <pc:sldMk cId="366452012" sldId="277"/>
            <ac:spMk id="7" creationId="{0BA26BD2-E17B-16D2-6E2D-D8FD6660CFC6}"/>
          </ac:spMkLst>
        </pc:spChg>
      </pc:sldChg>
      <pc:sldChg chg="addSp delSp modSp new mod">
        <pc:chgData name="Xiuling GUAN" userId="f06b17827925a29c" providerId="LiveId" clId="{3192D41B-88F9-4454-83C1-A2F823A30ACE}" dt="2025-11-10T16:23:32.556" v="6461" actId="1076"/>
        <pc:sldMkLst>
          <pc:docMk/>
          <pc:sldMk cId="96053671" sldId="278"/>
        </pc:sldMkLst>
        <pc:spChg chg="del">
          <ac:chgData name="Xiuling GUAN" userId="f06b17827925a29c" providerId="LiveId" clId="{3192D41B-88F9-4454-83C1-A2F823A30ACE}" dt="2025-11-10T11:37:58.981" v="4988" actId="478"/>
          <ac:spMkLst>
            <pc:docMk/>
            <pc:sldMk cId="96053671" sldId="278"/>
            <ac:spMk id="2" creationId="{BDFB8D46-D9B8-931F-BCB1-D5925290F639}"/>
          </ac:spMkLst>
        </pc:spChg>
        <pc:spChg chg="del">
          <ac:chgData name="Xiuling GUAN" userId="f06b17827925a29c" providerId="LiveId" clId="{3192D41B-88F9-4454-83C1-A2F823A30ACE}" dt="2025-11-10T11:38:50.423" v="5016" actId="478"/>
          <ac:spMkLst>
            <pc:docMk/>
            <pc:sldMk cId="96053671" sldId="278"/>
            <ac:spMk id="3" creationId="{7D94644B-652B-92EE-BDD5-C785EB2ECF58}"/>
          </ac:spMkLst>
        </pc:spChg>
        <pc:spChg chg="add mod">
          <ac:chgData name="Xiuling GUAN" userId="f06b17827925a29c" providerId="LiveId" clId="{3192D41B-88F9-4454-83C1-A2F823A30ACE}" dt="2025-11-10T11:38:35.306" v="5015" actId="14100"/>
          <ac:spMkLst>
            <pc:docMk/>
            <pc:sldMk cId="96053671" sldId="278"/>
            <ac:spMk id="4" creationId="{87C21AFD-479C-6C68-75A9-FE75A328EBA2}"/>
          </ac:spMkLst>
        </pc:spChg>
        <pc:spChg chg="add mod">
          <ac:chgData name="Xiuling GUAN" userId="f06b17827925a29c" providerId="LiveId" clId="{3192D41B-88F9-4454-83C1-A2F823A30ACE}" dt="2025-11-10T11:37:59.331" v="4989"/>
          <ac:spMkLst>
            <pc:docMk/>
            <pc:sldMk cId="96053671" sldId="278"/>
            <ac:spMk id="5" creationId="{A379302A-7FDB-BEE7-7AF7-62EFCC23200C}"/>
          </ac:spMkLst>
        </pc:spChg>
        <pc:spChg chg="add mod">
          <ac:chgData name="Xiuling GUAN" userId="f06b17827925a29c" providerId="LiveId" clId="{3192D41B-88F9-4454-83C1-A2F823A30ACE}" dt="2025-11-10T11:38:29.997" v="5014" actId="20577"/>
          <ac:spMkLst>
            <pc:docMk/>
            <pc:sldMk cId="96053671" sldId="278"/>
            <ac:spMk id="6" creationId="{AC495070-2FE7-FF78-70F3-518D480AE6F7}"/>
          </ac:spMkLst>
        </pc:spChg>
        <pc:spChg chg="add del mod">
          <ac:chgData name="Xiuling GUAN" userId="f06b17827925a29c" providerId="LiveId" clId="{3192D41B-88F9-4454-83C1-A2F823A30ACE}" dt="2025-11-10T14:59:46.326" v="5789" actId="478"/>
          <ac:spMkLst>
            <pc:docMk/>
            <pc:sldMk cId="96053671" sldId="278"/>
            <ac:spMk id="9" creationId="{BC08700C-40F3-E662-7FAB-C4EB133E5C97}"/>
          </ac:spMkLst>
        </pc:spChg>
        <pc:spChg chg="add del mod">
          <ac:chgData name="Xiuling GUAN" userId="f06b17827925a29c" providerId="LiveId" clId="{3192D41B-88F9-4454-83C1-A2F823A30ACE}" dt="2025-11-10T11:51:33.279" v="5064" actId="478"/>
          <ac:spMkLst>
            <pc:docMk/>
            <pc:sldMk cId="96053671" sldId="278"/>
            <ac:spMk id="10" creationId="{F7DBCE1B-853E-B76F-D201-8FB7255833D9}"/>
          </ac:spMkLst>
        </pc:spChg>
        <pc:spChg chg="add mod">
          <ac:chgData name="Xiuling GUAN" userId="f06b17827925a29c" providerId="LiveId" clId="{3192D41B-88F9-4454-83C1-A2F823A30ACE}" dt="2025-11-10T16:16:41.437" v="6414" actId="108"/>
          <ac:spMkLst>
            <pc:docMk/>
            <pc:sldMk cId="96053671" sldId="278"/>
            <ac:spMk id="12" creationId="{42C2CB49-282F-2B39-D09F-CB6E0AD4D6CE}"/>
          </ac:spMkLst>
        </pc:spChg>
        <pc:spChg chg="add del mod">
          <ac:chgData name="Xiuling GUAN" userId="f06b17827925a29c" providerId="LiveId" clId="{3192D41B-88F9-4454-83C1-A2F823A30ACE}" dt="2025-11-10T14:17:48.890" v="5419" actId="478"/>
          <ac:spMkLst>
            <pc:docMk/>
            <pc:sldMk cId="96053671" sldId="278"/>
            <ac:spMk id="13" creationId="{96DE6BD6-2D6A-57AD-B86E-9235E93F8950}"/>
          </ac:spMkLst>
        </pc:spChg>
        <pc:picChg chg="add del mod">
          <ac:chgData name="Xiuling GUAN" userId="f06b17827925a29c" providerId="LiveId" clId="{3192D41B-88F9-4454-83C1-A2F823A30ACE}" dt="2025-11-10T14:17:41.938" v="5417" actId="478"/>
          <ac:picMkLst>
            <pc:docMk/>
            <pc:sldMk cId="96053671" sldId="278"/>
            <ac:picMk id="8" creationId="{47584081-3709-4FD7-7043-BED379B5138D}"/>
          </ac:picMkLst>
        </pc:picChg>
        <pc:picChg chg="add mod">
          <ac:chgData name="Xiuling GUAN" userId="f06b17827925a29c" providerId="LiveId" clId="{3192D41B-88F9-4454-83C1-A2F823A30ACE}" dt="2025-11-10T16:23:32.556" v="6461" actId="1076"/>
          <ac:picMkLst>
            <pc:docMk/>
            <pc:sldMk cId="96053671" sldId="278"/>
            <ac:picMk id="14" creationId="{12ABCE4E-A34D-EC28-65AA-808927CF0FB6}"/>
          </ac:picMkLst>
        </pc:picChg>
      </pc:sldChg>
      <pc:sldChg chg="modSp add mod ord">
        <pc:chgData name="Xiuling GUAN" userId="f06b17827925a29c" providerId="LiveId" clId="{3192D41B-88F9-4454-83C1-A2F823A30ACE}" dt="2025-11-10T15:07:55.750" v="5901" actId="20577"/>
        <pc:sldMkLst>
          <pc:docMk/>
          <pc:sldMk cId="3204318068" sldId="279"/>
        </pc:sldMkLst>
        <pc:spChg chg="mod">
          <ac:chgData name="Xiuling GUAN" userId="f06b17827925a29c" providerId="LiveId" clId="{3192D41B-88F9-4454-83C1-A2F823A30ACE}" dt="2025-11-10T15:07:55.750" v="5901" actId="20577"/>
          <ac:spMkLst>
            <pc:docMk/>
            <pc:sldMk cId="3204318068" sldId="279"/>
            <ac:spMk id="12" creationId="{953D4071-4001-6B49-FDEE-A94281467755}"/>
          </ac:spMkLst>
        </pc:spChg>
        <pc:spChg chg="mod">
          <ac:chgData name="Xiuling GUAN" userId="f06b17827925a29c" providerId="LiveId" clId="{3192D41B-88F9-4454-83C1-A2F823A30ACE}" dt="2025-11-10T14:08:59.790" v="5384" actId="1076"/>
          <ac:spMkLst>
            <pc:docMk/>
            <pc:sldMk cId="3204318068" sldId="279"/>
            <ac:spMk id="13" creationId="{F3DE86E0-F2B8-6084-9F0F-3A3BB485635A}"/>
          </ac:spMkLst>
        </pc:spChg>
      </pc:sldChg>
      <pc:sldChg chg="addSp delSp modSp add mod">
        <pc:chgData name="Xiuling GUAN" userId="f06b17827925a29c" providerId="LiveId" clId="{3192D41B-88F9-4454-83C1-A2F823A30ACE}" dt="2025-11-10T16:46:21.285" v="7029" actId="2710"/>
        <pc:sldMkLst>
          <pc:docMk/>
          <pc:sldMk cId="2016724409" sldId="280"/>
        </pc:sldMkLst>
        <pc:spChg chg="add del mod">
          <ac:chgData name="Xiuling GUAN" userId="f06b17827925a29c" providerId="LiveId" clId="{3192D41B-88F9-4454-83C1-A2F823A30ACE}" dt="2025-11-10T16:07:24.362" v="6122"/>
          <ac:spMkLst>
            <pc:docMk/>
            <pc:sldMk cId="2016724409" sldId="280"/>
            <ac:spMk id="7" creationId="{8D076082-3120-5315-56C8-471BA7C7FE5C}"/>
          </ac:spMkLst>
        </pc:spChg>
        <pc:spChg chg="add del mod">
          <ac:chgData name="Xiuling GUAN" userId="f06b17827925a29c" providerId="LiveId" clId="{3192D41B-88F9-4454-83C1-A2F823A30ACE}" dt="2025-11-10T16:44:48.758" v="6988" actId="478"/>
          <ac:spMkLst>
            <pc:docMk/>
            <pc:sldMk cId="2016724409" sldId="280"/>
            <ac:spMk id="7" creationId="{F5C04294-49E6-B2EB-8E7E-99172B30DC98}"/>
          </ac:spMkLst>
        </pc:spChg>
        <pc:spChg chg="add mod">
          <ac:chgData name="Xiuling GUAN" userId="f06b17827925a29c" providerId="LiveId" clId="{3192D41B-88F9-4454-83C1-A2F823A30ACE}" dt="2025-11-10T16:08:28.795" v="6128" actId="1076"/>
          <ac:spMkLst>
            <pc:docMk/>
            <pc:sldMk cId="2016724409" sldId="280"/>
            <ac:spMk id="9" creationId="{025A04F8-0E22-62C4-54BD-E86AADDCB5B0}"/>
          </ac:spMkLst>
        </pc:spChg>
        <pc:spChg chg="mod">
          <ac:chgData name="Xiuling GUAN" userId="f06b17827925a29c" providerId="LiveId" clId="{3192D41B-88F9-4454-83C1-A2F823A30ACE}" dt="2025-11-10T16:46:21.285" v="7029" actId="2710"/>
          <ac:spMkLst>
            <pc:docMk/>
            <pc:sldMk cId="2016724409" sldId="280"/>
            <ac:spMk id="12" creationId="{BE214183-7502-96D6-2D53-AA6635AD5F79}"/>
          </ac:spMkLst>
        </pc:spChg>
        <pc:picChg chg="add mod">
          <ac:chgData name="Xiuling GUAN" userId="f06b17827925a29c" providerId="LiveId" clId="{3192D41B-88F9-4454-83C1-A2F823A30ACE}" dt="2025-11-10T15:31:17.940" v="6001" actId="1076"/>
          <ac:picMkLst>
            <pc:docMk/>
            <pc:sldMk cId="2016724409" sldId="280"/>
            <ac:picMk id="3" creationId="{811468CD-6A4E-4243-FD68-E003C3624387}"/>
          </ac:picMkLst>
        </pc:picChg>
      </pc:sldChg>
      <pc:sldChg chg="addSp modSp add mod">
        <pc:chgData name="Xiuling GUAN" userId="f06b17827925a29c" providerId="LiveId" clId="{3192D41B-88F9-4454-83C1-A2F823A30ACE}" dt="2025-11-10T16:43:06.219" v="6975" actId="20577"/>
        <pc:sldMkLst>
          <pc:docMk/>
          <pc:sldMk cId="428469942" sldId="281"/>
        </pc:sldMkLst>
        <pc:spChg chg="add">
          <ac:chgData name="Xiuling GUAN" userId="f06b17827925a29c" providerId="LiveId" clId="{3192D41B-88F9-4454-83C1-A2F823A30ACE}" dt="2025-11-10T16:40:31.371" v="6881"/>
          <ac:spMkLst>
            <pc:docMk/>
            <pc:sldMk cId="428469942" sldId="281"/>
            <ac:spMk id="3" creationId="{13B59A13-87B7-564A-7DFA-3BB15A7F0E54}"/>
          </ac:spMkLst>
        </pc:spChg>
        <pc:spChg chg="add mod">
          <ac:chgData name="Xiuling GUAN" userId="f06b17827925a29c" providerId="LiveId" clId="{3192D41B-88F9-4454-83C1-A2F823A30ACE}" dt="2025-11-10T16:43:06.219" v="6975" actId="20577"/>
          <ac:spMkLst>
            <pc:docMk/>
            <pc:sldMk cId="428469942" sldId="281"/>
            <ac:spMk id="8" creationId="{074A2D48-42B5-9BF1-D2BF-E5EF5E4AF56D}"/>
          </ac:spMkLst>
        </pc:spChg>
        <pc:spChg chg="mod">
          <ac:chgData name="Xiuling GUAN" userId="f06b17827925a29c" providerId="LiveId" clId="{3192D41B-88F9-4454-83C1-A2F823A30ACE}" dt="2025-11-10T16:41:56.366" v="6940" actId="20577"/>
          <ac:spMkLst>
            <pc:docMk/>
            <pc:sldMk cId="428469942" sldId="281"/>
            <ac:spMk id="12" creationId="{0254222C-8FF7-315A-5BC7-F15C8662FB04}"/>
          </ac:spMkLst>
        </pc:spChg>
        <pc:picChg chg="add mod">
          <ac:chgData name="Xiuling GUAN" userId="f06b17827925a29c" providerId="LiveId" clId="{3192D41B-88F9-4454-83C1-A2F823A30ACE}" dt="2025-11-10T16:38:43.481" v="6855" actId="1076"/>
          <ac:picMkLst>
            <pc:docMk/>
            <pc:sldMk cId="428469942" sldId="281"/>
            <ac:picMk id="2" creationId="{34C362C1-738B-5226-3A73-99CD44FF1DC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3F9C9-FDBC-1387-8288-8A7AEB0B8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8A0106-85C1-0A7B-632E-E3CDC636F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AFFC1-AFE6-EF34-6F17-717DAD695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764BE-F1DA-BD37-3257-FF41E7A38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481EF-14CF-D7D0-34E6-EC0B6A305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37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231C1-FA46-2F40-EFB6-9381A80B8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4D439-7BB8-BC7A-257E-AC8B83E5A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B7D24-1EDE-7299-2C43-869BB62DD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8BD74-0081-6DDF-852F-7802B2F24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2AE76-C5F1-4643-4EF0-3447E78A8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842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985A94-9C08-3A79-B1F8-733CB26EBE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08D10F-6FDE-C95D-FDC3-D4F39882D4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EC4F5-E05B-1340-2944-7D7DD8071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3B542-4CA7-31FF-AF52-1B797D9CB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7BFC2-E3EC-7FEA-A0C6-D5D0C0D8B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07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BE7FA-817A-53BB-A2E4-7CDD52D0D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11BB9-0101-4660-165F-83F271A12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6909C-21C1-C8E3-6638-A26D9AFFC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E61D8-20A5-FD64-A3B4-48308B00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BF315-196C-5AA5-ECA6-BECAA0C4E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974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A6E64-324F-0D73-99B4-DD4692662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643E40-41C7-D42A-D5FE-DF1D4DAFB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D1F7C-9CCD-AF46-0699-6A4535253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2C087-CC04-B710-AE52-BFF64EF15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D6FF0-4554-B2E4-1B7D-FE9ACB239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66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30A8A-6F56-43BD-10F2-BF1B7EC63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6EAE9-B5A0-308D-0F2D-E4DEBB36B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C28-1E0B-0405-05FE-08885F971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03E403-3709-D7C2-8ED0-D45AAC42E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36E942-00D2-5143-820B-1DC4D0F23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A57769-CF9E-3A31-104D-F5F8523B2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923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54DDB-2502-9ACF-6CCD-CA67F647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D0E57-E0B7-B2B9-C23F-06157D37F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772F05-30DB-8368-95F2-AB7354784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643E3C-1046-157F-C629-46DE976F36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E6CDCA-48F9-5630-47C9-95903AFDEF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A56552-E69C-F99F-C3D1-619ECDA25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00FB1C-322D-2539-C259-A33046FD8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45FDE6-5ACD-7010-5778-98CD62640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6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799C7-6AD5-CDEC-D5F0-5C614732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234EE0-705E-956A-3D91-921B1E1D1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45E47-E075-ACA7-DAC5-2F51EE122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9C775-592F-C363-9474-0F32EB21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80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E7529C-BF68-377B-D07D-13B2E8A95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D2F39-E193-1B3F-1EA8-F3D5883CB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DB337D-CF4E-B03A-8E96-66432D856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951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E2166-57C0-0B38-0300-6B4D610AF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CF7BF-6E45-93D9-7950-B6E5C8620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15772-98ED-24EB-5B55-916571021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6A8D28-34D4-6BC6-325B-5BF580683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DB22A-AC47-B9CA-A574-83C36E01E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C2718-E5B2-E567-D35E-476AEE307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32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E11FF-2D34-CED1-9402-E0CB10CF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4FBA3A-584E-2CE7-B2BC-008D52CEC5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597320-8C19-6E72-23FE-270B4CB1C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7AAB4B-300D-2DEB-11F1-18F32A14C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3E1A6-0BD2-76ED-DE53-51B06A69E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472B6-53BC-8A97-BFE5-C53CBD356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815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433BC3-A049-C90C-6D34-E42370113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7EF20-7495-8F26-E0D2-366C49D21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EA69D-4AB4-C1C0-A2E9-3EC4848567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E8634-6BF5-4E26-8105-A803BE8C431A}" type="datetimeFigureOut">
              <a:rPr lang="en-US" smtClean="0"/>
              <a:t>11/10/2025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A336F-38B8-65F9-F8FA-40B87CB090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C54FB-2BCF-FAA3-7EEC-0C6BBB1D5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AEEBC-161A-41FD-B41A-945C74E24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48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colab.research.google.com/drive/1tV1cXvwc0a70VGRoAKMkVeAiHEZd7cNT#scrollTo=IO43_MHkD6rO" TargetMode="External"/><Relationship Id="rId3" Type="http://schemas.microsoft.com/office/2007/relationships/media" Target="../media/media2.mp4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Relationship Id="rId9" Type="http://schemas.openxmlformats.org/officeDocument/2006/relationships/hyperlink" Target="https://8dbb6932e2e9a9cf28.gradio.live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17" Type="http://schemas.openxmlformats.org/officeDocument/2006/relationships/image" Target="../media/image32.png"/><Relationship Id="rId2" Type="http://schemas.openxmlformats.org/officeDocument/2006/relationships/image" Target="../media/image17.png"/><Relationship Id="rId16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5" Type="http://schemas.openxmlformats.org/officeDocument/2006/relationships/image" Target="../media/image3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microsoft.com/office/2007/relationships/media" Target="../media/media3.mp4"/><Relationship Id="rId7" Type="http://schemas.openxmlformats.org/officeDocument/2006/relationships/hyperlink" Target="https://colab.research.google.com/drive/1tV1cXvwc0a70VGRoAKMkVeAiHEZd7cNT#scrollTo=IO43_MHkD6rO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Relationship Id="rId9" Type="http://schemas.openxmlformats.org/officeDocument/2006/relationships/hyperlink" Target="https://8dbb6932e2e9a9cf28.gradio.live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image" Target="../media/image35.png"/><Relationship Id="rId18" Type="http://schemas.openxmlformats.org/officeDocument/2006/relationships/image" Target="../media/image40.png"/><Relationship Id="rId3" Type="http://schemas.openxmlformats.org/officeDocument/2006/relationships/image" Target="../media/image18.png"/><Relationship Id="rId7" Type="http://schemas.openxmlformats.org/officeDocument/2006/relationships/image" Target="../media/image28.png"/><Relationship Id="rId12" Type="http://schemas.openxmlformats.org/officeDocument/2006/relationships/image" Target="../media/image34.png"/><Relationship Id="rId17" Type="http://schemas.openxmlformats.org/officeDocument/2006/relationships/image" Target="../media/image39.png"/><Relationship Id="rId2" Type="http://schemas.openxmlformats.org/officeDocument/2006/relationships/image" Target="../media/image17.png"/><Relationship Id="rId16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5" Type="http://schemas.openxmlformats.org/officeDocument/2006/relationships/image" Target="../media/image37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Relationship Id="rId1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www.overleaf.com/project/68f23b034d0460dc72aa884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20b6c1efb3c1d3409e.gradio.live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1B669C-11D0-A3EB-F5C3-CF14DBB6D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949" y="2271156"/>
            <a:ext cx="10378101" cy="205068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216E6BF-A2C6-DF83-7DB0-F311CB08B662}"/>
              </a:ext>
            </a:extLst>
          </p:cNvPr>
          <p:cNvSpPr txBox="1">
            <a:spLocks/>
          </p:cNvSpPr>
          <p:nvPr/>
        </p:nvSpPr>
        <p:spPr>
          <a:xfrm>
            <a:off x="769450" y="2970279"/>
            <a:ext cx="10515600" cy="1097280"/>
          </a:xfrm>
          <a:prstGeom prst="rect">
            <a:avLst/>
          </a:prstGeom>
          <a:noFill/>
          <a:effectLst/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rgbClr val="660874"/>
                </a:solidFill>
                <a:latin typeface="等线" panose="020F0502020204030204"/>
                <a:ea typeface="等线" panose="02010600030101010101" pitchFamily="2" charset="-122"/>
              </a:rPr>
              <a:t>Research Progress Update: Weeks 4 &amp; 5</a:t>
            </a:r>
            <a:r>
              <a:rPr lang="en-US" altLang="zh-CN" sz="4000" dirty="0">
                <a:solidFill>
                  <a:srgbClr val="660874"/>
                </a:solidFill>
                <a:latin typeface="等线" panose="020F0502020204030204"/>
                <a:ea typeface="等线" panose="02010600030101010101" pitchFamily="2" charset="-122"/>
              </a:rPr>
              <a:t> </a:t>
            </a:r>
            <a:br>
              <a:rPr lang="zh-CN" altLang="en-US" sz="4000" b="1" dirty="0">
                <a:solidFill>
                  <a:srgbClr val="660874"/>
                </a:solidFill>
                <a:latin typeface="等线" panose="020F0502020204030204"/>
                <a:ea typeface="等线" panose="02010600030101010101" pitchFamily="2" charset="-122"/>
              </a:rPr>
            </a:br>
            <a:endParaRPr lang="zh-CN" altLang="en-US" sz="4000" b="1" dirty="0">
              <a:solidFill>
                <a:srgbClr val="660874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9518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DA461E-CEAE-3759-39AF-F9DC4E4BD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D4196C76-6C9D-FE02-EE33-73F058FA996E}"/>
              </a:ext>
            </a:extLst>
          </p:cNvPr>
          <p:cNvSpPr/>
          <p:nvPr/>
        </p:nvSpPr>
        <p:spPr>
          <a:xfrm>
            <a:off x="892602" y="488935"/>
            <a:ext cx="3658616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775D5162-6F4C-5F30-1D3C-7CF9E1318E49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609965C-F745-5966-91D2-97B914A9FAAD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660874"/>
                </a:solidFill>
              </a:rPr>
              <a:t>Null Text Inversion 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254222C-8FF7-315A-5BC7-F15C8662FB04}"/>
                  </a:ext>
                </a:extLst>
              </p:cNvPr>
              <p:cNvSpPr txBox="1"/>
              <p:nvPr/>
            </p:nvSpPr>
            <p:spPr>
              <a:xfrm>
                <a:off x="513030" y="1434003"/>
                <a:ext cx="6213249" cy="62768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1" dirty="0">
                    <a:solidFill>
                      <a:srgbClr val="660874"/>
                    </a:solidFill>
                  </a:rPr>
                  <a:t>Null Text Inversion(</a:t>
                </a:r>
                <a:r>
                  <a:rPr lang="en-US" dirty="0">
                    <a:solidFill>
                      <a:srgbClr val="660874"/>
                    </a:solidFill>
                  </a:rPr>
                  <a:t>continued</a:t>
                </a:r>
                <a:r>
                  <a:rPr lang="en-US" b="1" dirty="0">
                    <a:solidFill>
                      <a:srgbClr val="660874"/>
                    </a:solidFill>
                  </a:rPr>
                  <a:t>):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Lines 7 to line 12 serve to minimize the following loss function:</a:t>
                </a:r>
                <a:endParaRPr lang="en-US" b="1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>
                              <a:solidFill>
                                <a:srgbClr val="660874"/>
                              </a:solidFill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𝐿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𝑡</m:t>
                          </m:r>
                        </m:sub>
                      </m:sSub>
                      <m:d>
                        <m:dPr>
                          <m:ctrlPr>
                            <a:rPr lang="ar-AE">
                              <a:solidFill>
                                <a:srgbClr val="660874"/>
                              </a:solidFill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∅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ar-AE">
                          <a:solidFill>
                            <a:srgbClr val="660874"/>
                          </a:solidFill>
                        </a:rPr>
                        <m:t>=∥</m:t>
                      </m:r>
                      <m:sSubSup>
                        <m:sSubSupPr>
                          <m:ctrlPr>
                            <a:rPr lang="ar-AE">
                              <a:solidFill>
                                <a:srgbClr val="660874"/>
                              </a:solidFill>
                            </a:rPr>
                          </m:ctrlPr>
                        </m:sSubSup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𝑧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𝑡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−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1</m:t>
                          </m:r>
                        </m:sub>
                        <m:sup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∗</m:t>
                          </m:r>
                        </m:sup>
                      </m:sSubSup>
                      <m:r>
                        <a:rPr lang="ar-AE">
                          <a:solidFill>
                            <a:srgbClr val="660874"/>
                          </a:solidFill>
                        </a:rPr>
                        <m:t>−</m:t>
                      </m:r>
                      <m:sSub>
                        <m:sSubPr>
                          <m:ctrlPr>
                            <a:rPr lang="ar-AE">
                              <a:solidFill>
                                <a:srgbClr val="660874"/>
                              </a:solidFill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𝑧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𝑡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−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1</m:t>
                          </m:r>
                        </m:sub>
                      </m:sSub>
                      <m:d>
                        <m:dPr>
                          <m:sepChr m:val=","/>
                          <m:ctrlPr>
                            <a:rPr lang="ar-AE">
                              <a:solidFill>
                                <a:srgbClr val="660874"/>
                              </a:solidFill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acc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∅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𝐶</m:t>
                          </m:r>
                        </m:e>
                      </m:d>
                      <m:sSubSup>
                        <m:sSubSupPr>
                          <m:ctrlPr>
                            <a:rPr lang="ar-AE">
                              <a:solidFill>
                                <a:srgbClr val="660874"/>
                              </a:solidFill>
                            </a:rPr>
                          </m:ctrlPr>
                        </m:sSubSup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∥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2</m:t>
                          </m:r>
                        </m:sub>
                        <m:sup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ar-AE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This loss measures how close the predicted latent after denoising (using current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∅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) is to the target latent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Sup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𝑧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1</m:t>
                        </m:r>
                      </m:sub>
                      <m:sup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obtained from DDIM inversion.</a:t>
                </a:r>
                <a:r>
                  <a:rPr lang="en-US" dirty="0"/>
                  <a:t> 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T represents the total number of steps in the diffusion process. And j represents the number of gradient-descent iterations to minimize the reconstruction error for that single step of the diffusion model. Inside the loop we do gradient descent on the unconditional text embedding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∅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with respect to the reconstruction loss. 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The new latent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acc>
                      </m:e>
                      <m:sub>
                        <m:r>
                          <a:rPr lang="en-US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limUpp>
                              <m:limUpp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limUppPr>
                              <m:e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lim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ˉ</m:t>
                                </m:r>
                              </m:lim>
                            </m:limUpp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∅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using the newly optimized embedding. Copy the embedding forward for the next step: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This ensures the trajectory stays continuous through time, and that each step starts from the end of the previous one. Then, we reenter the loop until t=1.</a:t>
                </a:r>
              </a:p>
              <a:p>
                <a:endParaRPr lang="ar-AE" dirty="0">
                  <a:solidFill>
                    <a:srgbClr val="660874"/>
                  </a:solidFill>
                </a:endParaRP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endParaRPr lang="ar-AE" dirty="0">
                  <a:solidFill>
                    <a:srgbClr val="660874"/>
                  </a:solidFill>
                </a:endParaRPr>
              </a:p>
              <a:p>
                <a:endParaRPr lang="en-US" dirty="0">
                  <a:solidFill>
                    <a:srgbClr val="660874"/>
                  </a:solidFill>
                </a:endParaRP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254222C-8FF7-315A-5BC7-F15C8662FB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3030" y="1434003"/>
                <a:ext cx="6213249" cy="6276847"/>
              </a:xfrm>
              <a:prstGeom prst="rect">
                <a:avLst/>
              </a:prstGeom>
              <a:blipFill>
                <a:blip r:embed="rId2"/>
                <a:stretch>
                  <a:fillRect l="-785" t="-485" r="-12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4C362C1-738B-5226-3A73-99CD44FF1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429" y="1572548"/>
            <a:ext cx="5072634" cy="481968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74A2D48-42B5-9BF1-D2BF-E5EF5E4AF56D}"/>
                  </a:ext>
                </a:extLst>
              </p:cNvPr>
              <p:cNvSpPr txBox="1"/>
              <p:nvPr/>
            </p:nvSpPr>
            <p:spPr>
              <a:xfrm>
                <a:off x="4589204" y="190942"/>
                <a:ext cx="4928869" cy="134588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b="0" dirty="0"/>
                  <a:t>-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60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is the learning rate.</a:t>
                </a:r>
              </a:p>
              <a:p>
                <a:r>
                  <a:rPr lang="en-US" sz="1600" dirty="0"/>
                  <a:t>- The gradient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ar-AE" sz="160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sSub>
                          <m:sSubPr>
                            <m:ctrlPr>
                              <a:rPr lang="ar-AE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sz="1600" i="0">
                                <a:latin typeface="Cambria Math" panose="02040503050406030204" pitchFamily="18" charset="0"/>
                              </a:rPr>
                              <m:t>∅</m:t>
                            </m:r>
                          </m:e>
                          <m:sub>
                            <m:r>
                              <a:rPr lang="ar-AE" sz="16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1600" dirty="0"/>
                  <a:t>tells how changing the null-text embedding affects the denoised latent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16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ar-AE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 sz="1600" i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 sz="1600" i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ar-AE" sz="1600" dirty="0"/>
                  <a:t>.</a:t>
                </a:r>
              </a:p>
              <a:p>
                <a:r>
                  <a:rPr lang="en-US" sz="1600" dirty="0"/>
                  <a:t>- We update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1600"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 sz="16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600" dirty="0"/>
                  <a:t>to reduce the squared error between the predicted and target </a:t>
                </a:r>
                <a:r>
                  <a:rPr lang="en-US" sz="1600" dirty="0" err="1"/>
                  <a:t>latents</a:t>
                </a:r>
                <a:r>
                  <a:rPr lang="en-US" sz="1600" dirty="0"/>
                  <a:t>(images).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74A2D48-42B5-9BF1-D2BF-E5EF5E4AF5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9204" y="190942"/>
                <a:ext cx="4928869" cy="1345881"/>
              </a:xfrm>
              <a:prstGeom prst="rect">
                <a:avLst/>
              </a:prstGeom>
              <a:blipFill>
                <a:blip r:embed="rId4"/>
                <a:stretch>
                  <a:fillRect l="-743" t="-1357" b="-49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469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7CF56-4FCF-8BE2-EA74-B05C06CCB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7E608472-FCAA-C410-ADFF-965BB0AE7184}"/>
              </a:ext>
            </a:extLst>
          </p:cNvPr>
          <p:cNvSpPr/>
          <p:nvPr/>
        </p:nvSpPr>
        <p:spPr>
          <a:xfrm>
            <a:off x="892602" y="488935"/>
            <a:ext cx="3658616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0A366610-F3AD-2129-B70E-8F484EEF114B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AA27B4-F9B9-78E8-8477-686B51B0E0AC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660874"/>
                </a:solidFill>
              </a:rPr>
              <a:t>Null Text Inversion 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E214183-7502-96D6-2D53-AA6635AD5F79}"/>
                  </a:ext>
                </a:extLst>
              </p:cNvPr>
              <p:cNvSpPr txBox="1"/>
              <p:nvPr/>
            </p:nvSpPr>
            <p:spPr>
              <a:xfrm>
                <a:off x="498763" y="2321542"/>
                <a:ext cx="4890656" cy="38251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1" dirty="0">
                    <a:solidFill>
                      <a:srgbClr val="660874"/>
                    </a:solidFill>
                  </a:rPr>
                  <a:t>Null Text Inversion(</a:t>
                </a:r>
                <a:r>
                  <a:rPr lang="en-US" dirty="0">
                    <a:solidFill>
                      <a:srgbClr val="660874"/>
                    </a:solidFill>
                  </a:rPr>
                  <a:t>continued</a:t>
                </a:r>
                <a:r>
                  <a:rPr lang="en-US" b="1" dirty="0">
                    <a:solidFill>
                      <a:srgbClr val="660874"/>
                    </a:solidFill>
                  </a:rPr>
                  <a:t>):</a:t>
                </a:r>
              </a:p>
              <a:p>
                <a:endParaRPr lang="en-US" b="1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We can now have a better tuition of the diagrams</a:t>
                </a: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pPr marL="285750" indent="-285750"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←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ar-AE" b="0" i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b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∅</m:t>
                            </m:r>
                          </m:e>
                          <m:sub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b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∅</m:t>
                            </m:r>
                          </m:e>
                          <m:sub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ar-AE" b="0" i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𝜂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𝛻</m:t>
                        </m:r>
                      </m:e>
                      <m:sub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b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∅</m:t>
                            </m:r>
                          </m:e>
                          <m:sub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sub>
                    </m:sSub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∥</m:t>
                    </m:r>
                    <m:sSubSup>
                      <m:sSubSup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limUpp>
                              <m:limUpp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limUppPr>
                              <m:e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lim>
                                <m:r>
                                  <a:rPr lang="ar-AE" b="0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ˉ</m:t>
                                </m:r>
                              </m:lim>
                            </m:limUpp>
                          </m:e>
                          <m:sub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b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∅</m:t>
                            </m:r>
                          </m:e>
                          <m:sub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sSubSup>
                      <m:sSubSup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∥</m:t>
                        </m:r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(We tune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at every T)</a:t>
                </a:r>
              </a:p>
              <a:p>
                <a:pPr marL="285750" indent="-285750">
                  <a:lnSpc>
                    <a:spcPct val="150000"/>
                  </a:lnSpc>
                  <a:buFontTx/>
                  <a:buChar char="-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𝜀</m:t>
                            </m:r>
                          </m:e>
                        </m:acc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e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e>
                        <m:sSub>
                          <m:sSubPr>
                            <m:ctrlPr>
                              <a:rPr lang="ar-AE" i="1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∅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US" dirty="0">
                  <a:solidFill>
                    <a:srgbClr val="660874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dirty="0">
                    <a:solidFill>
                      <a:srgbClr val="660874"/>
                    </a:solidFill>
                    <a:latin typeface="Cambria Math" panose="02040503050406030204" pitchFamily="18" charset="0"/>
                  </a:rPr>
                  <a:t>-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d>
                      <m:d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∅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=∥</m:t>
                    </m:r>
                    <m:sSubSup>
                      <m:sSubSup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limUpp>
                              <m:limUpp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limUppPr>
                              <m:e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lim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ˉ</m:t>
                                </m:r>
                              </m:lim>
                            </m:limUpp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∅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  <m:sSubSup>
                      <m:sSubSup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dirty="0">
                  <a:solidFill>
                    <a:srgbClr val="660874"/>
                  </a:solidFill>
                  <a:latin typeface="Cambria Math" panose="02040503050406030204" pitchFamily="18" charset="0"/>
                </a:endParaRPr>
              </a:p>
              <a:p>
                <a:endParaRPr lang="ar-AE" dirty="0"/>
              </a:p>
              <a:p>
                <a:pPr marL="285750" indent="-285750">
                  <a:buFontTx/>
                  <a:buChar char="-"/>
                </a:pPr>
                <a:endParaRPr lang="en-US" dirty="0">
                  <a:solidFill>
                    <a:srgbClr val="660874"/>
                  </a:solidFill>
                </a:endParaRPr>
              </a:p>
              <a:p>
                <a:endParaRPr lang="en-US" dirty="0">
                  <a:solidFill>
                    <a:srgbClr val="660874"/>
                  </a:solidFill>
                </a:endParaRP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E214183-7502-96D6-2D53-AA6635AD5F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763" y="2321542"/>
                <a:ext cx="4890656" cy="3825150"/>
              </a:xfrm>
              <a:prstGeom prst="rect">
                <a:avLst/>
              </a:prstGeom>
              <a:blipFill>
                <a:blip r:embed="rId2"/>
                <a:stretch>
                  <a:fillRect l="-1122" t="-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811468CD-6A4E-4243-FD68-E003C3624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873" y="1898074"/>
            <a:ext cx="6141646" cy="39279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5A04F8-0E22-62C4-54BD-E86AADDCB5B0}"/>
                  </a:ext>
                </a:extLst>
              </p:cNvPr>
              <p:cNvSpPr txBox="1"/>
              <p:nvPr/>
            </p:nvSpPr>
            <p:spPr>
              <a:xfrm>
                <a:off x="4551218" y="3872576"/>
                <a:ext cx="6096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mtClean="0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mtClean="0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mtClean="0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25A04F8-0E22-62C4-54BD-E86AADDCB5B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51218" y="3872576"/>
                <a:ext cx="6096000" cy="369332"/>
              </a:xfrm>
              <a:prstGeom prst="rect">
                <a:avLst/>
              </a:prstGeom>
              <a:blipFill>
                <a:blip r:embed="rId4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6724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B3C32B09-0688-7561-2D07-B869D75FD2DD}"/>
              </a:ext>
            </a:extLst>
          </p:cNvPr>
          <p:cNvSpPr/>
          <p:nvPr/>
        </p:nvSpPr>
        <p:spPr>
          <a:xfrm>
            <a:off x="892601" y="488935"/>
            <a:ext cx="3360744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05C1C84B-EDC1-1139-3F3C-C4613574E404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92E06F-83ED-C0E1-249C-898D0A03BD8E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660874"/>
                </a:solidFill>
              </a:rPr>
              <a:t>Online inference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p:pic>
        <p:nvPicPr>
          <p:cNvPr id="7" name="time1762748109_imintp_RR-v2_Smooth-LoRA-v1_framen17_fps8">
            <a:hlinkClick r:id="" action="ppaction://media"/>
            <a:extLst>
              <a:ext uri="{FF2B5EF4-FFF2-40B4-BE49-F238E27FC236}">
                <a16:creationId xmlns:a16="http://schemas.microsoft.com/office/drawing/2014/main" id="{E021D7A4-C7E5-C330-B5D8-B24F656190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72853" y="2586188"/>
            <a:ext cx="3251200" cy="3251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F8D8CD-5485-95C0-CF95-0B800BBEA5E3}"/>
              </a:ext>
            </a:extLst>
          </p:cNvPr>
          <p:cNvSpPr txBox="1"/>
          <p:nvPr/>
        </p:nvSpPr>
        <p:spPr>
          <a:xfrm>
            <a:off x="2270363" y="5952905"/>
            <a:ext cx="3153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17 </a:t>
            </a:r>
            <a:r>
              <a:rPr lang="en-US" altLang="zh-CN" dirty="0">
                <a:solidFill>
                  <a:srgbClr val="660874"/>
                </a:solidFill>
              </a:rPr>
              <a:t>frames,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8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frames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per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second</a:t>
            </a:r>
            <a:endParaRPr lang="en-US" dirty="0">
              <a:solidFill>
                <a:srgbClr val="660874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804F7A-4BA0-2CE3-8017-7B0BCAF1858E}"/>
              </a:ext>
            </a:extLst>
          </p:cNvPr>
          <p:cNvSpPr txBox="1"/>
          <p:nvPr/>
        </p:nvSpPr>
        <p:spPr>
          <a:xfrm>
            <a:off x="2757057" y="2138157"/>
            <a:ext cx="2757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Null Text Inversion:</a:t>
            </a:r>
          </a:p>
        </p:txBody>
      </p:sp>
      <p:pic>
        <p:nvPicPr>
          <p:cNvPr id="12" name="time1762748795_imintp_RR-v2_Smooth-LoRA-v1_framen17_fps8">
            <a:hlinkClick r:id="" action="ppaction://media"/>
            <a:extLst>
              <a:ext uri="{FF2B5EF4-FFF2-40B4-BE49-F238E27FC236}">
                <a16:creationId xmlns:a16="http://schemas.microsoft.com/office/drawing/2014/main" id="{955D6967-5FCC-49C7-60AE-515A449C9E5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80199" y="2586188"/>
            <a:ext cx="3251200" cy="32512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F17E78-CD24-62B1-3C07-1BD5E96E6738}"/>
              </a:ext>
            </a:extLst>
          </p:cNvPr>
          <p:cNvSpPr txBox="1"/>
          <p:nvPr/>
        </p:nvSpPr>
        <p:spPr>
          <a:xfrm>
            <a:off x="6272649" y="2138157"/>
            <a:ext cx="4440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Denoising diffusion implicit models(DDIM):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7EED84-3AC9-390C-3EA2-9836CDABD576}"/>
              </a:ext>
            </a:extLst>
          </p:cNvPr>
          <p:cNvSpPr txBox="1"/>
          <p:nvPr/>
        </p:nvSpPr>
        <p:spPr>
          <a:xfrm>
            <a:off x="6728954" y="5952905"/>
            <a:ext cx="3153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17 </a:t>
            </a:r>
            <a:r>
              <a:rPr lang="en-US" altLang="zh-CN" dirty="0">
                <a:solidFill>
                  <a:srgbClr val="660874"/>
                </a:solidFill>
              </a:rPr>
              <a:t>frames,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8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frames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per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second</a:t>
            </a:r>
            <a:endParaRPr lang="en-US" dirty="0">
              <a:solidFill>
                <a:srgbClr val="660874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DA51EE-BA66-F96C-6691-201DC6593B5C}"/>
              </a:ext>
            </a:extLst>
          </p:cNvPr>
          <p:cNvSpPr txBox="1"/>
          <p:nvPr/>
        </p:nvSpPr>
        <p:spPr>
          <a:xfrm>
            <a:off x="1058098" y="1525784"/>
            <a:ext cx="4033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660874"/>
                </a:solidFill>
              </a:rPr>
              <a:t>Video Results with smooth diffusion: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9B4814-5B17-08B8-15D3-A9290E9A262A}"/>
              </a:ext>
            </a:extLst>
          </p:cNvPr>
          <p:cNvSpPr txBox="1"/>
          <p:nvPr/>
        </p:nvSpPr>
        <p:spPr>
          <a:xfrm>
            <a:off x="5668077" y="59269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Untitled2.ipynb - Colab</a:t>
            </a:r>
            <a:endParaRPr lang="en-US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AEDA8F-D7BA-049D-AF52-C98E7F2C0E96}"/>
              </a:ext>
            </a:extLst>
          </p:cNvPr>
          <p:cNvSpPr txBox="1"/>
          <p:nvPr/>
        </p:nvSpPr>
        <p:spPr>
          <a:xfrm>
            <a:off x="6272649" y="1299891"/>
            <a:ext cx="9977054" cy="4258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050" b="1" dirty="0">
                <a:solidFill>
                  <a:srgbClr val="660874"/>
                </a:solidFill>
              </a:rPr>
              <a:t>Experiment Setup (implementation)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000" dirty="0">
                <a:solidFill>
                  <a:srgbClr val="660874"/>
                </a:solidFill>
              </a:rPr>
              <a:t>The smooth diffusion is trained atop pretrained Stable Diffusion V-1.5, using </a:t>
            </a:r>
            <a:r>
              <a:rPr lang="en-US" sz="1000" dirty="0" err="1">
                <a:solidFill>
                  <a:srgbClr val="660874"/>
                </a:solidFill>
              </a:rPr>
              <a:t>LoRA</a:t>
            </a:r>
            <a:r>
              <a:rPr lang="en-US" sz="1000" dirty="0">
                <a:solidFill>
                  <a:srgbClr val="660874"/>
                </a:solidFill>
              </a:rPr>
              <a:t>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000" dirty="0">
                <a:solidFill>
                  <a:srgbClr val="660874"/>
                </a:solidFill>
              </a:rPr>
              <a:t>LAION Aesthetics 6.5+ as the training dataset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660874"/>
              </a:solidFill>
            </a:endParaRPr>
          </a:p>
          <a:p>
            <a:endParaRPr lang="en-US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C9BA79-5FB2-C8A3-88A3-6E85448F834A}"/>
              </a:ext>
            </a:extLst>
          </p:cNvPr>
          <p:cNvSpPr txBox="1"/>
          <p:nvPr/>
        </p:nvSpPr>
        <p:spPr>
          <a:xfrm>
            <a:off x="4429993" y="581082"/>
            <a:ext cx="81256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Gradio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5955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2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401E5747-7335-9178-2B7D-9D87E4FBEA25}"/>
              </a:ext>
            </a:extLst>
          </p:cNvPr>
          <p:cNvSpPr/>
          <p:nvPr/>
        </p:nvSpPr>
        <p:spPr>
          <a:xfrm>
            <a:off x="892601" y="488935"/>
            <a:ext cx="3360744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3B7FAAE2-7DCC-CEB8-EA0A-CA1E72B930BB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AE0EBC5-CFFB-5A1B-F622-96106B0B593D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660874"/>
                </a:solidFill>
              </a:rPr>
              <a:t>Online inference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3E0141-EB4F-D6AF-CB5E-B1DEFFECD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40" y="4488876"/>
            <a:ext cx="1314319" cy="1321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BF8FAC-1D2B-9474-EC9D-C3173315E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697" y="4488876"/>
            <a:ext cx="1325563" cy="13210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9392AA-BA92-5F3E-D560-AF8CB6D02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1405" y="4483467"/>
            <a:ext cx="1325563" cy="132556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3D9F823-5B9F-06BB-6AB5-896E6A1278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3104" y="4483468"/>
            <a:ext cx="1323313" cy="132556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680CA3-CE36-F9AD-E8B3-C4184F729335}"/>
              </a:ext>
            </a:extLst>
          </p:cNvPr>
          <p:cNvSpPr txBox="1"/>
          <p:nvPr/>
        </p:nvSpPr>
        <p:spPr>
          <a:xfrm>
            <a:off x="615516" y="1737565"/>
            <a:ext cx="504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660874"/>
                </a:solidFill>
              </a:rPr>
              <a:t>Frame Results with smooth diffusion (Comparison):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7277FE2-E99C-A6C9-DEFD-8A7F154EA0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0708" y="4483467"/>
            <a:ext cx="1327833" cy="132556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3A40B67-7D58-65D5-751B-0246129DCA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92413" y="4483468"/>
            <a:ext cx="1323305" cy="13255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4A52F44-13B7-1A1A-E921-56572FF608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25370" y="4483466"/>
            <a:ext cx="1325563" cy="132556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F3A7E4-FE63-93B0-D472-8FE773D3AE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67078" y="4483466"/>
            <a:ext cx="1325563" cy="132556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7E0F304-65CA-9DDA-A40E-6512A934C46A}"/>
              </a:ext>
            </a:extLst>
          </p:cNvPr>
          <p:cNvSpPr txBox="1"/>
          <p:nvPr/>
        </p:nvSpPr>
        <p:spPr>
          <a:xfrm>
            <a:off x="615516" y="4060588"/>
            <a:ext cx="4440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Denoising diffusion implicit models(DDIM):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986EAAE-2A0F-1BEF-77AA-E0746A518FF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8640" y="2662167"/>
            <a:ext cx="1311841" cy="13140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593BC03-EF78-7D8D-8D7E-D255D6A9FF14}"/>
              </a:ext>
            </a:extLst>
          </p:cNvPr>
          <p:cNvSpPr txBox="1"/>
          <p:nvPr/>
        </p:nvSpPr>
        <p:spPr>
          <a:xfrm>
            <a:off x="615516" y="2233879"/>
            <a:ext cx="4440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Null Text Inversion: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6DEA89D-2BFD-DCC5-6515-173451640A7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34007" y="2664981"/>
            <a:ext cx="1311841" cy="130960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D0652BC-DC3B-DE2C-9C8A-107C59AF4E3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71405" y="2664981"/>
            <a:ext cx="1311841" cy="131184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7E4E036-05C3-7681-0C2F-00922428F6E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17882" y="2659161"/>
            <a:ext cx="1311842" cy="131184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8A3AC5C-793C-5BAF-F820-00C563B31A9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62055" y="2659161"/>
            <a:ext cx="1305137" cy="131184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36EF027-8516-F881-A3EA-D51A4C267AB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406103" y="2659161"/>
            <a:ext cx="1309615" cy="1311842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47500AB-1946-97A6-90B8-2DB7C485259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731942" y="2659161"/>
            <a:ext cx="1305137" cy="131181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C1FDF2A-9023-3B0E-A556-ADBAC8CCAF2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64819" y="2659161"/>
            <a:ext cx="1311819" cy="131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45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0367B7-04E5-025C-0797-EB185F385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504D5CDC-4396-66AC-6E71-F07BB8DF469F}"/>
              </a:ext>
            </a:extLst>
          </p:cNvPr>
          <p:cNvSpPr/>
          <p:nvPr/>
        </p:nvSpPr>
        <p:spPr>
          <a:xfrm>
            <a:off x="892601" y="488935"/>
            <a:ext cx="3360744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7B50E9F3-BD64-2B07-33A3-639829D265B2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BE01AE4-452D-C644-ACF0-EA8D52B8F77F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660874"/>
                </a:solidFill>
              </a:rPr>
              <a:t>Online inference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p:pic>
        <p:nvPicPr>
          <p:cNvPr id="7" name="time1762748109_imintp_RR-v2_Smooth-LoRA-v1_framen17_fps8">
            <a:hlinkClick r:id="" action="ppaction://media"/>
            <a:extLst>
              <a:ext uri="{FF2B5EF4-FFF2-40B4-BE49-F238E27FC236}">
                <a16:creationId xmlns:a16="http://schemas.microsoft.com/office/drawing/2014/main" id="{2B60A243-10AC-9DCA-EDCB-838247D64F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72853" y="2586188"/>
            <a:ext cx="3251200" cy="3251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247669-3D3B-36E9-53BD-AD89C634739C}"/>
              </a:ext>
            </a:extLst>
          </p:cNvPr>
          <p:cNvSpPr txBox="1"/>
          <p:nvPr/>
        </p:nvSpPr>
        <p:spPr>
          <a:xfrm>
            <a:off x="2270363" y="5952905"/>
            <a:ext cx="3153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17 </a:t>
            </a:r>
            <a:r>
              <a:rPr lang="en-US" altLang="zh-CN" dirty="0">
                <a:solidFill>
                  <a:srgbClr val="660874"/>
                </a:solidFill>
              </a:rPr>
              <a:t>frames,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8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frames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per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second</a:t>
            </a:r>
            <a:endParaRPr lang="en-US" dirty="0">
              <a:solidFill>
                <a:srgbClr val="660874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2ED4E-9ED6-E31E-7EED-C78EDD3A24C4}"/>
              </a:ext>
            </a:extLst>
          </p:cNvPr>
          <p:cNvSpPr txBox="1"/>
          <p:nvPr/>
        </p:nvSpPr>
        <p:spPr>
          <a:xfrm>
            <a:off x="1720536" y="2159098"/>
            <a:ext cx="4253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Null Text Inversion with smooth diffusion: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79C6BC-887F-5C02-DE5F-8BD24431BA43}"/>
              </a:ext>
            </a:extLst>
          </p:cNvPr>
          <p:cNvSpPr txBox="1"/>
          <p:nvPr/>
        </p:nvSpPr>
        <p:spPr>
          <a:xfrm>
            <a:off x="6272649" y="2138157"/>
            <a:ext cx="4440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Null Text Inversion without smooth diffusion: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A91336-726C-E101-9672-12DFD67ACC8D}"/>
              </a:ext>
            </a:extLst>
          </p:cNvPr>
          <p:cNvSpPr txBox="1"/>
          <p:nvPr/>
        </p:nvSpPr>
        <p:spPr>
          <a:xfrm>
            <a:off x="6728954" y="5952905"/>
            <a:ext cx="3153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17 </a:t>
            </a:r>
            <a:r>
              <a:rPr lang="en-US" altLang="zh-CN" dirty="0">
                <a:solidFill>
                  <a:srgbClr val="660874"/>
                </a:solidFill>
              </a:rPr>
              <a:t>frames,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8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frames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per</a:t>
            </a:r>
            <a:r>
              <a:rPr lang="zh-CN" altLang="en-US" dirty="0">
                <a:solidFill>
                  <a:srgbClr val="660874"/>
                </a:solidFill>
              </a:rPr>
              <a:t> </a:t>
            </a:r>
            <a:r>
              <a:rPr lang="en-US" altLang="zh-CN" dirty="0">
                <a:solidFill>
                  <a:srgbClr val="660874"/>
                </a:solidFill>
              </a:rPr>
              <a:t>second</a:t>
            </a:r>
            <a:endParaRPr lang="en-US" dirty="0">
              <a:solidFill>
                <a:srgbClr val="660874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3ADB24-4CAD-8504-79E3-FE2B75B43238}"/>
              </a:ext>
            </a:extLst>
          </p:cNvPr>
          <p:cNvSpPr txBox="1"/>
          <p:nvPr/>
        </p:nvSpPr>
        <p:spPr>
          <a:xfrm>
            <a:off x="1058098" y="1525784"/>
            <a:ext cx="8411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660874"/>
                </a:solidFill>
              </a:rPr>
              <a:t>Video Results with and </a:t>
            </a:r>
            <a:r>
              <a:rPr lang="en-US" b="1" u="sng" dirty="0">
                <a:solidFill>
                  <a:srgbClr val="660874"/>
                </a:solidFill>
              </a:rPr>
              <a:t>with</a:t>
            </a:r>
            <a:r>
              <a:rPr lang="en-US" altLang="zh-CN" b="1" u="sng" dirty="0">
                <a:solidFill>
                  <a:srgbClr val="660874"/>
                </a:solidFill>
              </a:rPr>
              <a:t>out</a:t>
            </a:r>
            <a:r>
              <a:rPr lang="en-US" b="1" dirty="0">
                <a:solidFill>
                  <a:srgbClr val="660874"/>
                </a:solidFill>
              </a:rPr>
              <a:t> smooth diffusion for Null Text Inversion (NTI):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DB73FE-6C32-01FA-0148-481BBB62874C}"/>
              </a:ext>
            </a:extLst>
          </p:cNvPr>
          <p:cNvSpPr txBox="1"/>
          <p:nvPr/>
        </p:nvSpPr>
        <p:spPr>
          <a:xfrm>
            <a:off x="5668077" y="59269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Untitled2.ipynb - Colab</a:t>
            </a:r>
            <a:endParaRPr lang="en-US" sz="2400" dirty="0"/>
          </a:p>
        </p:txBody>
      </p:sp>
      <p:pic>
        <p:nvPicPr>
          <p:cNvPr id="2" name="time1762753124_imintp_RR-v2_empty_framen17_fps8">
            <a:hlinkClick r:id="" action="ppaction://media"/>
            <a:extLst>
              <a:ext uri="{FF2B5EF4-FFF2-40B4-BE49-F238E27FC236}">
                <a16:creationId xmlns:a16="http://schemas.microsoft.com/office/drawing/2014/main" id="{295AD7F6-22AA-33DC-F41D-50295612E2D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767947" y="2586188"/>
            <a:ext cx="3251200" cy="3251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66AEDF-F928-98B6-7D62-3BCF379B8803}"/>
              </a:ext>
            </a:extLst>
          </p:cNvPr>
          <p:cNvSpPr txBox="1"/>
          <p:nvPr/>
        </p:nvSpPr>
        <p:spPr>
          <a:xfrm>
            <a:off x="3913909" y="6336092"/>
            <a:ext cx="4668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Confirmed that smooth diffusion actually works.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3E425E-25CF-E3E2-792A-54A15EA1A123}"/>
              </a:ext>
            </a:extLst>
          </p:cNvPr>
          <p:cNvSpPr txBox="1"/>
          <p:nvPr/>
        </p:nvSpPr>
        <p:spPr>
          <a:xfrm>
            <a:off x="4407313" y="599624"/>
            <a:ext cx="1260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Gradio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76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D8202-5FCC-B0E4-F802-F9D76944FF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6CA7F811-5BEF-9696-74FB-36C890204D26}"/>
              </a:ext>
            </a:extLst>
          </p:cNvPr>
          <p:cNvSpPr/>
          <p:nvPr/>
        </p:nvSpPr>
        <p:spPr>
          <a:xfrm>
            <a:off x="892601" y="488935"/>
            <a:ext cx="3360744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689B5B20-9DA9-3138-25C0-E1A9D625200A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B97C420-A985-99EF-4098-2055EA926C74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660874"/>
                </a:solidFill>
              </a:rPr>
              <a:t>Online inference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5C6942-FB9F-1C60-6C11-8764029A8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40" y="4488876"/>
            <a:ext cx="1314319" cy="1321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D8B7D9-CA18-F6C0-7794-9DF7FBCFE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697" y="4488876"/>
            <a:ext cx="1325563" cy="132104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79DF618-9916-31AD-173E-C82377305F57}"/>
              </a:ext>
            </a:extLst>
          </p:cNvPr>
          <p:cNvSpPr txBox="1"/>
          <p:nvPr/>
        </p:nvSpPr>
        <p:spPr>
          <a:xfrm>
            <a:off x="615516" y="1737565"/>
            <a:ext cx="7406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660874"/>
                </a:solidFill>
              </a:rPr>
              <a:t>Frame Results with and without smooth diffusion (Comparison):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EA3AA4-640D-17DE-A2E1-D920005D729C}"/>
              </a:ext>
            </a:extLst>
          </p:cNvPr>
          <p:cNvSpPr txBox="1"/>
          <p:nvPr/>
        </p:nvSpPr>
        <p:spPr>
          <a:xfrm>
            <a:off x="615516" y="4060588"/>
            <a:ext cx="4440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Null Text Inversion with </a:t>
            </a:r>
            <a:r>
              <a:rPr lang="en-US" altLang="zh-CN" dirty="0">
                <a:solidFill>
                  <a:srgbClr val="660874"/>
                </a:solidFill>
              </a:rPr>
              <a:t>stable diffusion</a:t>
            </a:r>
            <a:r>
              <a:rPr lang="en-US" dirty="0">
                <a:solidFill>
                  <a:srgbClr val="660874"/>
                </a:solidFill>
              </a:rPr>
              <a:t>: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1AA8F3-8F4D-D217-8EF7-EA0A4772D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640" y="2662167"/>
            <a:ext cx="1311841" cy="13140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9C66D2A-9BD9-4404-0BCE-CB6983662AFD}"/>
              </a:ext>
            </a:extLst>
          </p:cNvPr>
          <p:cNvSpPr txBox="1"/>
          <p:nvPr/>
        </p:nvSpPr>
        <p:spPr>
          <a:xfrm>
            <a:off x="615516" y="2233879"/>
            <a:ext cx="4440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Null Text Inversion with </a:t>
            </a:r>
            <a:r>
              <a:rPr lang="en-US" altLang="zh-CN" dirty="0">
                <a:solidFill>
                  <a:srgbClr val="660874"/>
                </a:solidFill>
              </a:rPr>
              <a:t>smooth diffusion</a:t>
            </a:r>
            <a:r>
              <a:rPr lang="en-US" dirty="0">
                <a:solidFill>
                  <a:srgbClr val="660874"/>
                </a:solidFill>
              </a:rPr>
              <a:t>: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5D83EF0-8F90-E412-7FA3-8FD111BDC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4007" y="2664981"/>
            <a:ext cx="1311841" cy="130960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BD9F9CD-C028-17CF-74B2-AD67B3667F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71405" y="2664981"/>
            <a:ext cx="1311841" cy="131184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B47850B-7EE0-3288-BCDC-8BF3EA4637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7882" y="2659161"/>
            <a:ext cx="1311842" cy="131184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D449DEE-DDF4-2DEE-825E-78A00FD4BF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62055" y="2659161"/>
            <a:ext cx="1305137" cy="131184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6EE0C3B-10E8-BADF-F3F3-ACDB566E32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06103" y="2659161"/>
            <a:ext cx="1309615" cy="1311842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2804E57F-16E0-FDD5-4B1D-DEFFF5B1A1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31942" y="2659161"/>
            <a:ext cx="1305137" cy="131181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7632801-8C47-7449-8967-9A97A31DE3B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64819" y="2659161"/>
            <a:ext cx="1311819" cy="13118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1B9CF0-14C3-AE5B-4A8B-FDA1D3DBBF6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34007" y="4483466"/>
            <a:ext cx="1323302" cy="13210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75C657-33F4-964D-C133-32E297909F4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379665" y="4483466"/>
            <a:ext cx="1318793" cy="13210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12C984-F7BC-A370-CE55-EF12A056926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719286" y="4483467"/>
            <a:ext cx="1305149" cy="131184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4E4D36E-5AA4-658B-4261-394BA604D15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059509" y="4483467"/>
            <a:ext cx="1314085" cy="131184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DA14A3A-F4DA-BC35-B5FE-3BCF33E364C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06103" y="4483466"/>
            <a:ext cx="1311842" cy="131184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252F0D1-41E5-9A90-844B-EB311FC90E5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731943" y="4483466"/>
            <a:ext cx="1309576" cy="131181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02C2165-060B-32CA-4DD9-59EB67FA577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064820" y="4483466"/>
            <a:ext cx="1309584" cy="1311819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6C2B953-76C8-871B-ADD8-C7C1F98FB9CE}"/>
              </a:ext>
            </a:extLst>
          </p:cNvPr>
          <p:cNvSpPr/>
          <p:nvPr/>
        </p:nvSpPr>
        <p:spPr>
          <a:xfrm>
            <a:off x="3371405" y="4483466"/>
            <a:ext cx="4020700" cy="13210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70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804EF06A-715C-3038-E780-43C29256F3DE}"/>
              </a:ext>
            </a:extLst>
          </p:cNvPr>
          <p:cNvSpPr/>
          <p:nvPr/>
        </p:nvSpPr>
        <p:spPr>
          <a:xfrm>
            <a:off x="892600" y="488935"/>
            <a:ext cx="1912945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B8AD26F7-4951-6E15-2EDB-5E5DFA9AADC0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4B330D2-61C1-3109-4681-30910BE204C9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660874"/>
                </a:solidFill>
              </a:rPr>
              <a:t>Paper 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722BEB-7E52-06D7-D35D-5A00D7ADC45A}"/>
              </a:ext>
            </a:extLst>
          </p:cNvPr>
          <p:cNvSpPr txBox="1"/>
          <p:nvPr/>
        </p:nvSpPr>
        <p:spPr>
          <a:xfrm>
            <a:off x="3305058" y="7574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Independent Studies paper - Online LaTeX Editor Overleaf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045D55-3CB1-7381-ACB5-D0224847C4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82" t="1786"/>
          <a:stretch>
            <a:fillRect/>
          </a:stretch>
        </p:blipFill>
        <p:spPr>
          <a:xfrm>
            <a:off x="4548753" y="1501007"/>
            <a:ext cx="3497494" cy="49850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51F946-0918-43F9-90D1-C3C09577FA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726" t="1785" r="3862" b="1832"/>
          <a:stretch>
            <a:fillRect/>
          </a:stretch>
        </p:blipFill>
        <p:spPr>
          <a:xfrm>
            <a:off x="8001602" y="1501008"/>
            <a:ext cx="3358656" cy="48920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97A6EE-7ACB-7599-5749-C94A7490B00B}"/>
              </a:ext>
            </a:extLst>
          </p:cNvPr>
          <p:cNvSpPr txBox="1"/>
          <p:nvPr/>
        </p:nvSpPr>
        <p:spPr>
          <a:xfrm>
            <a:off x="417271" y="1890737"/>
            <a:ext cx="4270320" cy="4077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660874"/>
                </a:solidFill>
              </a:rPr>
              <a:t>I have outlined the entire paper from abstract, introduction, related works, experiments and results.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660874"/>
                </a:solidFill>
              </a:rPr>
              <a:t>Cited 15 previous works that I referenced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660874"/>
                </a:solidFill>
              </a:rPr>
              <a:t> included the step wise variation regularization method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660874"/>
                </a:solidFill>
              </a:rPr>
              <a:t>Yet to reflect the results I got for implementing image interpolation with DDIM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997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CC86B560-BDFC-D74A-9885-5E9ACCD6ABDC}"/>
              </a:ext>
            </a:extLst>
          </p:cNvPr>
          <p:cNvSpPr/>
          <p:nvPr/>
        </p:nvSpPr>
        <p:spPr>
          <a:xfrm>
            <a:off x="892600" y="488935"/>
            <a:ext cx="2529473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0FCF87C8-A387-4155-1263-35DDCB739C1E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37D9CB4-9BD8-CCD5-10F4-E763E74E4C7F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660874"/>
                </a:solidFill>
              </a:rPr>
              <a:t>Next Steps 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E77C29-C92A-28D1-9705-B5B7165C9F1C}"/>
              </a:ext>
            </a:extLst>
          </p:cNvPr>
          <p:cNvSpPr txBox="1"/>
          <p:nvPr/>
        </p:nvSpPr>
        <p:spPr>
          <a:xfrm>
            <a:off x="518657" y="1396695"/>
            <a:ext cx="10661962" cy="5185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660874"/>
                </a:solidFill>
              </a:rPr>
              <a:t>What I have accomplished: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660874"/>
                </a:solidFill>
              </a:rPr>
              <a:t>Running the original smooth diffusion model and validating it with an example </a:t>
            </a:r>
            <a:r>
              <a:rPr lang="en-US" sz="1600" dirty="0">
                <a:solidFill>
                  <a:srgbClr val="660874"/>
                </a:solidFill>
              </a:rPr>
              <a:t>(countryside to city)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660874"/>
                </a:solidFill>
              </a:rPr>
              <a:t>Using the denoising diffusion implicit model to run stable diffusion and smooth diffusion </a:t>
            </a:r>
            <a:r>
              <a:rPr lang="en-US" sz="1600" dirty="0">
                <a:solidFill>
                  <a:srgbClr val="660874"/>
                </a:solidFill>
              </a:rPr>
              <a:t>(NTI used in paper)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660874"/>
                </a:solidFill>
              </a:rPr>
              <a:t>Next steps: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660874"/>
                </a:solidFill>
              </a:rPr>
              <a:t>Continue finding new methods for downstream tasks </a:t>
            </a:r>
            <a:r>
              <a:rPr lang="en-US" sz="1600" dirty="0">
                <a:solidFill>
                  <a:srgbClr val="660874"/>
                </a:solidFill>
              </a:rPr>
              <a:t>(other than using DDIM for interpolation)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660874"/>
                </a:solidFill>
              </a:rPr>
              <a:t>Improve on the smooth diffusion and interpolation standard deviation(ISTD) metric </a:t>
            </a:r>
            <a:r>
              <a:rPr lang="en-US" sz="1600" dirty="0">
                <a:solidFill>
                  <a:srgbClr val="660874"/>
                </a:solidFill>
              </a:rPr>
              <a:t>(requires heavy lifting)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660874"/>
                </a:solidFill>
              </a:rPr>
              <a:t>Now that I have achieved visual experiment results, I can also include metric evaluation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E06C59-5C5E-6182-EF92-014B64B31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9638" y="5081125"/>
            <a:ext cx="4810868" cy="108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953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FB07EF-2FD5-8BAB-6E35-283B1D1F6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540" y="2271156"/>
            <a:ext cx="10378101" cy="205068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60AE369-7B4C-7E31-1D67-1785DEAF4CF9}"/>
              </a:ext>
            </a:extLst>
          </p:cNvPr>
          <p:cNvSpPr txBox="1">
            <a:spLocks/>
          </p:cNvSpPr>
          <p:nvPr/>
        </p:nvSpPr>
        <p:spPr>
          <a:xfrm>
            <a:off x="1423851" y="2977206"/>
            <a:ext cx="10515600" cy="1097280"/>
          </a:xfrm>
          <a:prstGeom prst="rect">
            <a:avLst/>
          </a:prstGeom>
          <a:noFill/>
          <a:effectLst/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>
                <a:solidFill>
                  <a:srgbClr val="660874"/>
                </a:solidFill>
              </a:rPr>
              <a:t>Thank you for your attention!</a:t>
            </a:r>
            <a:br>
              <a:rPr lang="zh-CN" altLang="en-US" sz="4000" b="1">
                <a:solidFill>
                  <a:schemeClr val="bg1"/>
                </a:solidFill>
                <a:latin typeface="等线" panose="020F0502020204030204"/>
                <a:ea typeface="等线" panose="02010600030101010101" pitchFamily="2" charset="-122"/>
              </a:rPr>
            </a:br>
            <a:endParaRPr lang="zh-CN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082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AD87C707-CD21-3526-379E-EDCB3E5B0F45}"/>
              </a:ext>
            </a:extLst>
          </p:cNvPr>
          <p:cNvSpPr/>
          <p:nvPr/>
        </p:nvSpPr>
        <p:spPr>
          <a:xfrm>
            <a:off x="892601" y="488935"/>
            <a:ext cx="3240699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044E7C02-893B-131D-1D24-FF9CD5E1667E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970E6B-CD78-675D-4CD7-FAC613936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477" y="190942"/>
            <a:ext cx="10515600" cy="1325563"/>
          </a:xfrm>
          <a:effectLst/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660874"/>
                </a:solidFill>
              </a:rPr>
              <a:t>Overview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CD79A1-E360-2EE9-817D-C2E9AC682A1F}"/>
              </a:ext>
            </a:extLst>
          </p:cNvPr>
          <p:cNvSpPr txBox="1"/>
          <p:nvPr/>
        </p:nvSpPr>
        <p:spPr>
          <a:xfrm>
            <a:off x="1017437" y="1715585"/>
            <a:ext cx="8964763" cy="5554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660874"/>
                </a:solidFill>
              </a:rPr>
              <a:t>Denoising diffusion implicit models (DDIM)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660874"/>
                </a:solidFill>
              </a:rPr>
              <a:t>Null Text Inversion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660874"/>
                </a:solidFill>
              </a:rPr>
              <a:t>Online inference/recreate paper examples (Training with original code) </a:t>
            </a:r>
            <a:r>
              <a:rPr lang="en-US" dirty="0" err="1">
                <a:hlinkClick r:id="rId2"/>
              </a:rPr>
              <a:t>Gradio</a:t>
            </a:r>
            <a:endParaRPr lang="en-US" sz="1600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660874"/>
                </a:solidFill>
              </a:rPr>
              <a:t>Progress on my paper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660874"/>
                </a:solidFill>
              </a:rPr>
              <a:t>Next steps for my research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CB7D7E64-FC1E-B44E-D6A2-04AE7B3B105F}"/>
              </a:ext>
            </a:extLst>
          </p:cNvPr>
          <p:cNvSpPr/>
          <p:nvPr/>
        </p:nvSpPr>
        <p:spPr>
          <a:xfrm>
            <a:off x="5749636" y="1932709"/>
            <a:ext cx="346364" cy="976745"/>
          </a:xfrm>
          <a:prstGeom prst="rightBrace">
            <a:avLst/>
          </a:prstGeom>
          <a:noFill/>
          <a:ln w="28575">
            <a:solidFill>
              <a:srgbClr val="6608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DE883D-3F90-9C31-AB0A-59B2AB36118A}"/>
              </a:ext>
            </a:extLst>
          </p:cNvPr>
          <p:cNvSpPr txBox="1"/>
          <p:nvPr/>
        </p:nvSpPr>
        <p:spPr>
          <a:xfrm>
            <a:off x="6096000" y="2236415"/>
            <a:ext cx="3172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660874"/>
                </a:solidFill>
              </a:rPr>
              <a:t>Methods for downstream tasks</a:t>
            </a:r>
            <a:endParaRPr lang="en-US" b="1" dirty="0">
              <a:solidFill>
                <a:srgbClr val="6608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2250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C234D5E-CFC8-4E18-C3FD-CFDD85774300}"/>
                  </a:ext>
                </a:extLst>
              </p:cNvPr>
              <p:cNvSpPr txBox="1"/>
              <p:nvPr/>
            </p:nvSpPr>
            <p:spPr>
              <a:xfrm>
                <a:off x="1114419" y="1577040"/>
                <a:ext cx="10287872" cy="75971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r>
                  <a:rPr lang="en-US" b="1" dirty="0">
                    <a:solidFill>
                      <a:srgbClr val="660874"/>
                    </a:solidFill>
                  </a:rPr>
                  <a:t>Recap of diffusion models: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Diffusion process: start with a real image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ar-AE" dirty="0">
                    <a:solidFill>
                      <a:srgbClr val="660874"/>
                    </a:solidFill>
                  </a:rPr>
                  <a:t>.</a:t>
                </a:r>
                <a:r>
                  <a:rPr lang="en-US" dirty="0">
                    <a:solidFill>
                      <a:srgbClr val="660874"/>
                    </a:solidFill>
                  </a:rPr>
                  <a:t> At each step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you add a small random noise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to get a noisier version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ar-AE" dirty="0">
                    <a:solidFill>
                      <a:srgbClr val="660874"/>
                    </a:solidFill>
                  </a:rPr>
                  <a:t>.</a:t>
                </a:r>
                <a:r>
                  <a:rPr lang="en-US" dirty="0">
                    <a:solidFill>
                      <a:srgbClr val="660874"/>
                    </a:solidFill>
                  </a:rPr>
                  <a:t> This continues for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steps, so by the final step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</a:t>
                </a:r>
                <a:r>
                  <a:rPr lang="ar-AE" dirty="0">
                    <a:solidFill>
                      <a:srgbClr val="660874"/>
                    </a:solidFill>
                  </a:rPr>
                  <a:t> </a:t>
                </a:r>
                <a:r>
                  <a:rPr lang="en-US" dirty="0">
                    <a:solidFill>
                      <a:srgbClr val="660874"/>
                    </a:solidFill>
                  </a:rPr>
                  <a:t>the image looks like pure Gaussian noise.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Mathematically (Guo et al 2023):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m:rPr>
                          <m:nor/>
                        </m:rPr>
                        <a:rPr lang="ar-AE" i="1">
                          <a:solidFill>
                            <a:srgbClr val="660874"/>
                          </a:solidFill>
                        </a:rPr>
                        <m:t> 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m:rPr>
                          <m:nor/>
                        </m:rPr>
                        <a:rPr lang="ar-AE" i="1">
                          <a:solidFill>
                            <a:srgbClr val="660874"/>
                          </a:solidFill>
                        </a:rPr>
                        <m:t> 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ar-AE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where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is how much noise is added at step 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𝒩</m:t>
                    </m:r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d>
                    <m:r>
                      <a:rPr lang="en-US" b="0" i="1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is a random Gaussian noise.</a:t>
                </a: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Backward(denoising) diffusion process:</a:t>
                </a:r>
              </a:p>
              <a:p>
                <a:pPr algn="ctr"/>
                <a14:m>
                  <m:oMath xmlns:m="http://schemas.openxmlformats.org/officeDocument/2006/math">
                    <m:limLow>
                      <m:limLow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groupChrPr>
                          <m:e>
                            <m:sSub>
                              <m:sSub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ar-AE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groupChr>
                      </m:e>
                      <m:lim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cleaner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image</m:t>
                        </m:r>
                      </m:lim>
                    </m:limLow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limLow>
                      <m:limLow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groupChrPr>
                          <m:e>
                            <m:rad>
                              <m:radPr>
                                <m:degHide m:val="on"/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f>
                                  <m:fPr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ar-AE" i="1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e>
                                      <m:sub>
                                        <m:r>
                                          <a:rPr lang="ar-AE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ar-AE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ar-AE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ar-AE" i="1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ar-AE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e>
                                      <m:sub>
                                        <m:r>
                                          <a:rPr lang="ar-AE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rad>
                            <m:r>
                              <m:rPr>
                                <m:nor/>
                              </m:rP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 </m:t>
                            </m:r>
                            <m:sSub>
                              <m:sSub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ar-AE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groupChr>
                      </m:e>
                      <m:lim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scaled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noisy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image</m:t>
                        </m:r>
                      </m:lim>
                    </m:limLow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+</m:t>
                    </m:r>
                    <m:limLow>
                      <m:limLow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groupChrPr>
                          <m:e>
                            <m:d>
                              <m:d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ad>
                                  <m:radPr>
                                    <m:degHide m:val="on"/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f>
                                      <m:fPr>
                                        <m:ctrlPr>
                                          <a:rPr lang="ar-AE" i="1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ar-AE" i="1">
                                                <a:solidFill>
                                                  <a:srgbClr val="660874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ar-AE">
                                                <a:solidFill>
                                                  <a:srgbClr val="660874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  <m:sub>
                                            <m:r>
                                              <a:rPr lang="ar-AE">
                                                <a:solidFill>
                                                  <a:srgbClr val="660874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  <m:r>
                                              <a:rPr lang="ar-AE">
                                                <a:solidFill>
                                                  <a:srgbClr val="660874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</m:t>
                                            </m:r>
                                            <m:r>
                                              <a:rPr lang="ar-AE">
                                                <a:solidFill>
                                                  <a:srgbClr val="660874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  <m:r>
                                      <a:rPr lang="ar-AE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ar-AE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rad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ad>
                                  <m:radPr>
                                    <m:degHide m:val="on"/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f>
                                      <m:fPr>
                                        <m:ctrlPr>
                                          <a:rPr lang="ar-AE" i="1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ar-AE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ar-AE" i="1">
                                                <a:solidFill>
                                                  <a:srgbClr val="660874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ar-AE">
                                                <a:solidFill>
                                                  <a:srgbClr val="660874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𝛼</m:t>
                                            </m:r>
                                          </m:e>
                                          <m:sub>
                                            <m:r>
                                              <a:rPr lang="ar-AE">
                                                <a:solidFill>
                                                  <a:srgbClr val="660874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  <m:r>
                                      <a:rPr lang="ar-AE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ar-AE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</m:rad>
                              </m:e>
                            </m:d>
                            <m:r>
                              <m:rPr>
                                <m:nor/>
                              </m:rP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 </m:t>
                            </m:r>
                            <m:sSub>
                              <m:sSub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</m:e>
                              <m:sub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sepChr m:val=","/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ar-AE" i="1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ar-AE">
                                            <a:solidFill>
                                              <a:srgbClr val="660874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ar-AE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e>
                        </m:groupChr>
                      </m:e>
                      <m:lim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predicted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noise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>
                            <a:solidFill>
                              <a:srgbClr val="660874"/>
                            </a:solidFill>
                          </a:rPr>
                          <m:t>correction</m:t>
                        </m:r>
                      </m:lim>
                    </m:limLow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 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the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term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in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refers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to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the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learnable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parameters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of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the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diffusion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model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’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s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neural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network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, </m:t>
                    </m:r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in</m:t>
                    </m:r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this</m:t>
                    </m:r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paper</m:t>
                    </m:r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it</m:t>
                    </m:r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 b="0" i="0" smtClean="0">
                        <a:solidFill>
                          <a:srgbClr val="660874"/>
                        </a:solidFill>
                      </a:rPr>
                      <m:t>is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a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 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U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−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Net</m:t>
                    </m:r>
                    <m:r>
                      <m:rPr>
                        <m:nor/>
                      </m:rPr>
                      <a:rPr lang="en-US">
                        <a:solidFill>
                          <a:srgbClr val="660874"/>
                        </a:solidFill>
                      </a:rPr>
                      <m:t>.</m:t>
                    </m:r>
                  </m:oMath>
                </a14:m>
                <a:endParaRPr lang="en-US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C234D5E-CFC8-4E18-C3FD-CFDD857743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419" y="1577040"/>
                <a:ext cx="10287872" cy="7597144"/>
              </a:xfrm>
              <a:prstGeom prst="rect">
                <a:avLst/>
              </a:prstGeom>
              <a:blipFill>
                <a:blip r:embed="rId2"/>
                <a:stretch>
                  <a:fillRect l="-5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Arrow: Chevron 4">
            <a:extLst>
              <a:ext uri="{FF2B5EF4-FFF2-40B4-BE49-F238E27FC236}">
                <a16:creationId xmlns:a16="http://schemas.microsoft.com/office/drawing/2014/main" id="{19685B12-F1BC-1B08-93BD-2FA2EBF40A07}"/>
              </a:ext>
            </a:extLst>
          </p:cNvPr>
          <p:cNvSpPr/>
          <p:nvPr/>
        </p:nvSpPr>
        <p:spPr>
          <a:xfrm>
            <a:off x="892602" y="488935"/>
            <a:ext cx="1899090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CF46B2F2-B36A-B5F9-4005-20E76AE7BD43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E0C0561-43BA-FC0C-4217-3964881A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477" y="190942"/>
            <a:ext cx="10515600" cy="1325563"/>
          </a:xfrm>
          <a:effectLst/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rgbClr val="660874"/>
                </a:solidFill>
              </a:rPr>
              <a:t>DDIM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ADB5D1-F5CA-39B6-FA54-09F266742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6521" y="380139"/>
            <a:ext cx="6155770" cy="152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545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B313CF39-5578-A225-AA27-00DCCD80B74B}"/>
              </a:ext>
            </a:extLst>
          </p:cNvPr>
          <p:cNvSpPr/>
          <p:nvPr/>
        </p:nvSpPr>
        <p:spPr>
          <a:xfrm>
            <a:off x="892602" y="488935"/>
            <a:ext cx="1899090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D1FC6ED1-E9BC-B9D2-D13F-0D919E974A77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B931B7A-9F65-3376-B9E6-DA50EA881D51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660874"/>
                </a:solidFill>
              </a:rPr>
              <a:t>DDIM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670194-8C68-C485-B056-FCC0F7187ED6}"/>
                  </a:ext>
                </a:extLst>
              </p:cNvPr>
              <p:cNvSpPr txBox="1"/>
              <p:nvPr/>
            </p:nvSpPr>
            <p:spPr>
              <a:xfrm>
                <a:off x="1086710" y="1424640"/>
                <a:ext cx="10287872" cy="83083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660874"/>
                    </a:solidFill>
                  </a:rPr>
                  <a:t>How did we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b="1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ar-AE" b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ar-AE" b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  <m:sub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 b="1" i="1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ar-AE" b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ar-AE" b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  <m:sub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 b="1" i="1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b="1" dirty="0">
                    <a:solidFill>
                      <a:srgbClr val="660874"/>
                    </a:solidFill>
                  </a:rPr>
                  <a:t>?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Denoising diffusion probabilistic models (Ho et.al 2020) 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solidFill>
                      <a:srgbClr val="660874"/>
                    </a:solidFill>
                  </a:rPr>
                  <a:t>Deep unsupervised learning using nonequilibrium thermodynamics (Sohl-Dickstein 2015)</a:t>
                </a: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solidFill>
                      <a:srgbClr val="660874"/>
                    </a:solidFill>
                  </a:rPr>
                  <a:t>For diffusion models, we want to model data generation as a reversible Markov chain between the noise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and the initial image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ar-AE" dirty="0">
                    <a:solidFill>
                      <a:srgbClr val="660874"/>
                    </a:solidFill>
                  </a:rPr>
                  <a:t>.</a:t>
                </a:r>
                <a:r>
                  <a:rPr lang="en-US" dirty="0">
                    <a:solidFill>
                      <a:srgbClr val="660874"/>
                    </a:solidFill>
                  </a:rPr>
                  <a:t> We assume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depends only on the previous state/image. Thus, we can build a Markov chain: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sepChr m:val=","/>
                          <m:ctrlPr>
                            <a:rPr lang="ar-AE" i="1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ar-AE" i="1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  <m:e>
                          <m:r>
                            <a:rPr lang="ar-AE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…</m:t>
                          </m:r>
                        </m:e>
                        <m:e>
                          <m:sSub>
                            <m:sSubPr>
                              <m:ctrlPr>
                                <a:rPr lang="ar-AE" i="1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ar-AE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ar-AE" i="1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ar-AE" smtClean="0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∏"/>
                          <m:grow m:val="on"/>
                          <m:ctrlPr>
                            <a:rPr lang="ar-AE" i="1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ar-AE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ar-AE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ar-AE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ar-AE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  <m:e>
                          <m:r>
                            <a:rPr lang="ar-AE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nary>
                      <m:d>
                        <m:dPr>
                          <m:ctrlPr>
                            <a:rPr lang="ar-AE" i="1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ar-AE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ar-AE" i="1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ar-AE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en-US" b="0" i="0" smtClean="0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b="0" i="1" smtClean="0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en-US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where T is the total number of transitions, and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is the data distribution of the initial image(usually high dimensional). It is natural then to define what happens at each step. We can define a fixed conditional probability or transition distribution:</a:t>
                </a:r>
                <a:r>
                  <a:rPr lang="en-US" dirty="0"/>
                  <a:t> </a:t>
                </a:r>
                <a:endParaRPr lang="en-US" dirty="0">
                  <a:solidFill>
                    <a:srgbClr val="660874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ad>
                            <m:radPr>
                              <m:degHide m:val="on"/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where</a:t>
                </a:r>
                <a:r>
                  <a:rPr lang="ar-AE" dirty="0">
                    <a:solidFill>
                      <a:srgbClr val="660874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follows a normal distribution with mean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and the covariance matrix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(the noise is added to each dimension). 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Essentially, we take the current sample at each step, shrink it slightly toward zero since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en-US" b="0" i="1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and add a small amount of random Gaussian noise</a:t>
                </a: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D670194-8C68-C485-B056-FCC0F7187E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6710" y="1424640"/>
                <a:ext cx="10287872" cy="8308365"/>
              </a:xfrm>
              <a:prstGeom prst="rect">
                <a:avLst/>
              </a:prstGeom>
              <a:blipFill>
                <a:blip r:embed="rId2"/>
                <a:stretch>
                  <a:fillRect l="-474" r="-3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29D068AB-B53E-7CA8-68E9-74819F041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143" y="290084"/>
            <a:ext cx="6155770" cy="152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676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2B26CC92-89F4-96C5-C4BB-12D9C2F07CD3}"/>
              </a:ext>
            </a:extLst>
          </p:cNvPr>
          <p:cNvSpPr/>
          <p:nvPr/>
        </p:nvSpPr>
        <p:spPr>
          <a:xfrm>
            <a:off x="892602" y="488935"/>
            <a:ext cx="1899090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376C376D-8CEA-8E54-AE7D-93B2BEE10D34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0831CA1-DD72-A802-8D5D-3D5BC2BF433A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660874"/>
                </a:solidFill>
              </a:rPr>
              <a:t>DDIM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3EE591-57B5-82EE-A821-A4254E476645}"/>
                  </a:ext>
                </a:extLst>
              </p:cNvPr>
              <p:cNvSpPr txBox="1"/>
              <p:nvPr/>
            </p:nvSpPr>
            <p:spPr>
              <a:xfrm>
                <a:off x="1086710" y="1424640"/>
                <a:ext cx="10287872" cy="78649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660874"/>
                    </a:solidFill>
                  </a:rPr>
                  <a:t>How did we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b="1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ar-AE" b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ar-AE" b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  <m:sub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 b="1" i="1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ar-AE" b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ar-AE" b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+</m:t>
                    </m:r>
                    <m:rad>
                      <m:radPr>
                        <m:degHide m:val="on"/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  <m:sub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 b="1" i="1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b="1" dirty="0">
                    <a:solidFill>
                      <a:srgbClr val="660874"/>
                    </a:solidFill>
                  </a:rPr>
                  <a:t>? </a:t>
                </a:r>
                <a:r>
                  <a:rPr lang="en-US" dirty="0">
                    <a:solidFill>
                      <a:srgbClr val="660874"/>
                    </a:solidFill>
                  </a:rPr>
                  <a:t>(continued)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Since we now have: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∣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𝒩</m:t>
                      </m:r>
                      <m:d>
                        <m:dPr>
                          <m:ctrlPr>
                            <a:rPr lang="en-US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ad>
                            <m:radPr>
                              <m:degHide m:val="on"/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where</a:t>
                </a:r>
                <a:r>
                  <a:rPr lang="ar-AE" dirty="0">
                    <a:solidFill>
                      <a:srgbClr val="660874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follows a normal distribution with mean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and the covariance matrix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. 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For a one-dimensional Gaussian distribution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𝒩</m:t>
                    </m:r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;</m:t>
                    </m:r>
                    <m:r>
                      <a:rPr lang="ar-AE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we can use sample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using: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𝒩</m:t>
                    </m:r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. </a:t>
                </a: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Similarly, we can do so to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for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d>
                      <m:d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∣</m:t>
                        </m:r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which is a multivariate (multidimensional) Gaussian distribution. Using the fact that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𝒩</m:t>
                      </m:r>
                      <m:d>
                        <m:dPr>
                          <m:sepChr m:val=","/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e>
                          <m:r>
                            <m:rPr>
                              <m:sty m:val="p"/>
                            </m:rPr>
                            <a:rPr lang="el-GR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</m:d>
                      <m:r>
                        <m:rPr>
                          <m:nor/>
                        </m:rPr>
                        <a:rPr lang="ar-AE">
                          <a:solidFill>
                            <a:srgbClr val="660874"/>
                          </a:solidFill>
                        </a:rPr>
                        <m:t>  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⟹</m:t>
                      </m:r>
                      <m:r>
                        <m:rPr>
                          <m:nor/>
                        </m:rPr>
                        <a:rPr lang="ar-AE">
                          <a:solidFill>
                            <a:srgbClr val="660874"/>
                          </a:solidFill>
                        </a:rPr>
                        <m:t>  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/>
                      </m:sSub>
                      <m:r>
                        <a:rPr lang="en-US" b="0" i="0" smtClean="0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ar-AE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where </a:t>
                </a:r>
                <a14:m>
                  <m:oMath xmlns:m="http://schemas.openxmlformats.org/officeDocument/2006/math">
                    <m:r>
                      <a:rPr lang="ar-AE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∼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𝒩</m:t>
                    </m:r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follows the standard multivariate Gaussian distribution, and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is a matrix such that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sSup>
                      <m:sSup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p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is equal to the covariance matrix</a:t>
                </a:r>
                <a:r>
                  <a:rPr lang="el-GR" dirty="0">
                    <a:solidFill>
                      <a:srgbClr val="660874"/>
                    </a:solidFill>
                  </a:rPr>
                  <a:t>(</a:t>
                </a:r>
                <a:r>
                  <a:rPr lang="en-US" dirty="0">
                    <a:solidFill>
                      <a:srgbClr val="660874"/>
                    </a:solidFill>
                  </a:rPr>
                  <a:t>Cholesky decomposition).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The covariance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is diagonal. Thus, we have a trivial solution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.</a:t>
                </a:r>
                <a:endParaRPr lang="ar-AE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So we have: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m:rPr>
                          <m:nor/>
                        </m:rPr>
                        <a:rPr lang="ar-AE">
                          <a:solidFill>
                            <a:srgbClr val="660874"/>
                          </a:solidFill>
                        </a:rPr>
                        <m:t> 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ad>
                        <m:radPr>
                          <m:degHide m:val="on"/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rad>
                      <m:r>
                        <m:rPr>
                          <m:nor/>
                        </m:rPr>
                        <a:rPr lang="ar-AE">
                          <a:solidFill>
                            <a:srgbClr val="660874"/>
                          </a:solidFill>
                        </a:rPr>
                        <m:t> 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0" smtClean="0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ar-AE" i="1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𝒩</m:t>
                      </m:r>
                      <m:d>
                        <m:dPr>
                          <m:sepChr m:val=","/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</m:d>
                    </m:oMath>
                  </m:oMathPara>
                </a14:m>
                <a:endParaRPr lang="ar-AE" dirty="0">
                  <a:solidFill>
                    <a:srgbClr val="660874"/>
                  </a:solidFill>
                </a:endParaRPr>
              </a:p>
              <a:p>
                <a:pPr marL="285750" indent="-285750">
                  <a:buFontTx/>
                  <a:buChar char="-"/>
                </a:pPr>
                <a:endParaRPr lang="ar-AE" dirty="0">
                  <a:solidFill>
                    <a:srgbClr val="660874"/>
                  </a:solidFill>
                </a:endParaRP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63EE591-57B5-82EE-A821-A4254E4766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6710" y="1424640"/>
                <a:ext cx="10287872" cy="7864910"/>
              </a:xfrm>
              <a:prstGeom prst="rect">
                <a:avLst/>
              </a:prstGeom>
              <a:blipFill>
                <a:blip r:embed="rId2"/>
                <a:stretch>
                  <a:fillRect l="-474" r="-5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7293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ED8ACF-EFD5-A700-2114-7535CE02A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9EA0B8DB-793A-1F4D-2318-A4D7FA0B656F}"/>
              </a:ext>
            </a:extLst>
          </p:cNvPr>
          <p:cNvSpPr/>
          <p:nvPr/>
        </p:nvSpPr>
        <p:spPr>
          <a:xfrm>
            <a:off x="892602" y="488935"/>
            <a:ext cx="1899090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DB2C3975-14FD-736E-C5B1-7CF6B6C042D8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F6AF7A4-39AA-90E1-1D3B-DA2C946F472D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>
                <a:solidFill>
                  <a:srgbClr val="660874"/>
                </a:solidFill>
              </a:rPr>
              <a:t>DDIM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3A94EB6-7B90-AC19-0E08-A172288CC16C}"/>
                  </a:ext>
                </a:extLst>
              </p:cNvPr>
              <p:cNvSpPr txBox="1"/>
              <p:nvPr/>
            </p:nvSpPr>
            <p:spPr>
              <a:xfrm>
                <a:off x="801789" y="1326687"/>
                <a:ext cx="10287872" cy="102256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660874"/>
                    </a:solidFill>
                  </a:rPr>
                  <a:t>How did we get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ar-AE" b="1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acc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ar-AE" b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ar-AE" b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 b="1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𝜶</m:t>
                                </m:r>
                              </m:e>
                              <m:sub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  <m:r>
                                  <a:rPr lang="ar-AE" b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𝜶</m:t>
                                </m:r>
                              </m:e>
                              <m:sub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sub>
                            </m:sSub>
                          </m:den>
                        </m:f>
                      </m:e>
                    </m:rad>
                    <m:r>
                      <m:rPr>
                        <m:nor/>
                      </m:rPr>
                      <a:rPr lang="ar-AE" b="1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acc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ar-AE" b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ar-AE" b="1" dirty="0">
                    <a:solidFill>
                      <a:srgbClr val="660874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ad>
                          <m:radPr>
                            <m:degHide m:val="on"/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  <m:r>
                                      <a:rPr lang="ar-AE" b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ar-AE" b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e>
                        </m:rad>
                        <m:r>
                          <a:rPr lang="ar-AE" b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ad>
                          <m:radPr>
                            <m:degHide m:val="on"/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ar-AE" b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e>
                        </m:rad>
                      </m:e>
                    </m:d>
                    <m:r>
                      <m:rPr>
                        <m:nor/>
                      </m:rPr>
                      <a:rPr lang="ar-AE" b="1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</m:acc>
                          </m:e>
                          <m:sub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r>
                  <a:rPr lang="en-US" b="1" dirty="0">
                    <a:solidFill>
                      <a:srgbClr val="660874"/>
                    </a:solidFill>
                  </a:rPr>
                  <a:t>?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Also known as the backward(denoising) diffusion process</a:t>
                </a: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radPr>
                      <m:deg/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1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−</m:t>
                        </m:r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𝛽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1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</a:rPr>
                      <m:t>+</m:t>
                    </m:r>
                    <m:rad>
                      <m:radPr>
                        <m:degHide m:val="on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𝛽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𝜖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sub>
                    </m:sSub>
                  </m:oMath>
                </a14:m>
                <a:r>
                  <a:rPr lang="ar-AE" dirty="0">
                    <a:solidFill>
                      <a:srgbClr val="660874"/>
                    </a:solidFill>
                  </a:rPr>
                  <a:t>,</a:t>
                </a:r>
                <a:r>
                  <a:rPr lang="en-US" dirty="0">
                    <a:solidFill>
                      <a:srgbClr val="660874"/>
                    </a:solidFill>
                  </a:rPr>
                  <a:t> we know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en-US">
                                <a:solidFill>
                                  <a:srgbClr val="660874"/>
                                </a:solidFill>
                              </a:rPr>
                              <m:t>𝑎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0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</a:rPr>
                      <m:t>+</m:t>
                    </m:r>
                    <m:rad>
                      <m:radPr>
                        <m:degHide m:val="on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radPr>
                      <m:deg/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1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−</m:t>
                        </m:r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en-US">
                                <a:solidFill>
                                  <a:srgbClr val="660874"/>
                                </a:solidFill>
                              </a:rPr>
                              <m:t>𝑎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r>
                      <a:rPr lang="ar-AE">
                        <a:solidFill>
                          <a:srgbClr val="660874"/>
                        </a:solidFill>
                      </a:rPr>
                      <m:t>𝜖</m:t>
                    </m:r>
                    <m:r>
                      <a:rPr lang="ar-AE">
                        <a:solidFill>
                          <a:srgbClr val="660874"/>
                        </a:solidFill>
                      </a:rPr>
                      <m:t>, </m:t>
                    </m:r>
                    <m:r>
                      <a:rPr lang="ar-AE">
                        <a:solidFill>
                          <a:srgbClr val="660874"/>
                        </a:solidFill>
                      </a:rPr>
                      <m:t>𝜖</m:t>
                    </m:r>
                    <m:r>
                      <a:rPr lang="ar-AE">
                        <a:solidFill>
                          <a:srgbClr val="660874"/>
                        </a:solidFill>
                      </a:rPr>
                      <m:t>∼</m:t>
                    </m:r>
                    <m:r>
                      <a:rPr lang="ar-AE">
                        <a:solidFill>
                          <a:srgbClr val="660874"/>
                        </a:solidFill>
                      </a:rPr>
                      <m:t>𝒩</m:t>
                    </m:r>
                    <m:d>
                      <m:dPr>
                        <m:sepChr m:val=",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0</m:t>
                        </m:r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𝐼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since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 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. Using this result we can get a estimate of the clean image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0</m:t>
                        </m:r>
                      </m:sub>
                    </m:sSub>
                  </m:oMath>
                </a14:m>
                <a:r>
                  <a:rPr lang="ar-AE" dirty="0">
                    <a:solidFill>
                      <a:srgbClr val="660874"/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acc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0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𝑥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e>
                    </m:d>
                    <m:r>
                      <a:rPr lang="ar-AE">
                        <a:solidFill>
                          <a:srgbClr val="660874"/>
                        </a:solidFill>
                      </a:rPr>
                      <m:t>=</m:t>
                    </m:r>
                    <m:f>
                      <m:f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radPr>
                          <m:deg/>
                          <m:e>
                            <m:sSub>
                              <m:sSubPr>
                                <m:ctrlPr>
                                  <a:rPr lang="ar-AE">
                                    <a:solidFill>
                                      <a:srgbClr val="660874"/>
                                    </a:solidFill>
                                  </a:rPr>
                                </m:ctrlPr>
                              </m:sSubPr>
                              <m:e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ar-AE">
                                    <a:solidFill>
                                      <a:srgbClr val="660874"/>
                                    </a:solidFill>
                                  </a:rPr>
                                  <m:t>𝑡</m:t>
                                </m:r>
                              </m:sub>
                            </m:sSub>
                          </m:e>
                        </m:rad>
                      </m:den>
                    </m:f>
                    <m:r>
                      <a:rPr lang="ar-AE">
                        <a:solidFill>
                          <a:srgbClr val="660874"/>
                        </a:solidFill>
                      </a:rPr>
                      <m:t>(</m:t>
                    </m:r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</a:rPr>
                      <m:t>−</m:t>
                    </m:r>
                    <m:rad>
                      <m:radPr>
                        <m:degHide m:val="on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radPr>
                      <m:deg/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1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−</m:t>
                        </m:r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𝛼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𝜀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𝑥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e>
                    </m:d>
                    <m:r>
                      <a:rPr lang="en-US">
                        <a:solidFill>
                          <a:srgbClr val="660874"/>
                        </a:solidFill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 </m:t>
                    </m:r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>
                  <a:solidFill>
                    <a:srgbClr val="660874"/>
                  </a:solidFill>
                </a:endParaRPr>
              </a:p>
              <a:p>
                <a:pPr marL="285750" indent="-285750">
                  <a:buFontTx/>
                  <a:buChar char="-"/>
                </a:pPr>
                <a:endParaRPr lang="en-US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(Song et.al 2022) provides non-Markovian reverse processes that lead to the same marginals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</a:rPr>
                      <m:t>𝑞</m:t>
                    </m:r>
                    <m:d>
                      <m:d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𝑥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</m:sub>
                        </m:s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∣</m:t>
                        </m:r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𝑥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but allow you to control the level of stochasticity with a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𝜎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sub>
                    </m:sSub>
                  </m:oMath>
                </a14:m>
                <a:r>
                  <a:rPr lang="ar-AE" dirty="0"/>
                  <a:t>:</a:t>
                </a:r>
                <a:r>
                  <a:rPr lang="en-US" dirty="0"/>
                  <a:t> 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>
                              <a:solidFill>
                                <a:srgbClr val="660874"/>
                              </a:solidFill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𝑞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𝜎</m:t>
                          </m:r>
                        </m:sub>
                      </m:sSub>
                      <m:d>
                        <m:dPr>
                          <m:ctrlPr>
                            <a:rPr lang="ar-AE">
                              <a:solidFill>
                                <a:srgbClr val="660874"/>
                              </a:solidFill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𝑡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−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1</m:t>
                              </m:r>
                            </m:sub>
                          </m:sSub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∣</m:t>
                          </m:r>
                          <m:sSub>
                            <m:sSubPr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𝑡</m:t>
                              </m:r>
                            </m:sub>
                          </m:sSub>
                          <m:sSub>
                            <m:sSubPr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>
                                  <a:solidFill>
                                    <a:srgbClr val="660874"/>
                                  </a:solidFill>
                                </a:rPr>
                                <m:t>,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ar-AE">
                          <a:solidFill>
                            <a:srgbClr val="660874"/>
                          </a:solidFill>
                        </a:rPr>
                        <m:t>=</m:t>
                      </m:r>
                      <m:r>
                        <a:rPr lang="ar-AE">
                          <a:solidFill>
                            <a:srgbClr val="660874"/>
                          </a:solidFill>
                        </a:rPr>
                        <m:t>𝒩</m:t>
                      </m:r>
                      <m:r>
                        <m:rPr>
                          <m:nor/>
                        </m:rPr>
                        <a:rPr lang="ar-AE">
                          <a:solidFill>
                            <a:srgbClr val="660874"/>
                          </a:solidFill>
                        </a:rPr>
                        <m:t> </m:t>
                      </m:r>
                      <m:d>
                        <m:dPr>
                          <m:ctrlPr>
                            <a:rPr lang="ar-AE">
                              <a:solidFill>
                                <a:srgbClr val="660874"/>
                              </a:solidFill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𝑡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−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1</m:t>
                              </m:r>
                            </m:sub>
                          </m:sSub>
                          <m:r>
                            <a:rPr lang="en-US">
                              <a:solidFill>
                                <a:srgbClr val="660874"/>
                              </a:solidFill>
                            </a:rPr>
                            <m:t>;</m:t>
                          </m:r>
                          <m:rad>
                            <m:radPr>
                              <m:degHide m:val="on"/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𝑡</m:t>
                                  </m:r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−</m:t>
                                  </m:r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rad>
                          <m:sSub>
                            <m:sSubPr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0</m:t>
                              </m:r>
                            </m:sub>
                          </m:sSub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+</m:t>
                          </m:r>
                          <m:rad>
                            <m:radPr>
                              <m:degHide m:val="on"/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radPr>
                            <m:deg/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1</m:t>
                              </m:r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𝑡</m:t>
                                  </m:r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−</m:t>
                                  </m:r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</m:ctrlPr>
                                </m:sSubSupPr>
                                <m:e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𝑡</m:t>
                                  </m:r>
                                </m:sub>
                                <m:sup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rad>
                          <m:r>
                            <m:rPr>
                              <m:nor/>
                            </m:rPr>
                            <a:rPr lang="ar-AE">
                              <a:solidFill>
                                <a:srgbClr val="660874"/>
                              </a:solidFill>
                            </a:rPr>
                            <m:t> </m:t>
                          </m:r>
                          <m:sSub>
                            <m:sSubPr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𝜃</m:t>
                              </m:r>
                            </m:sub>
                          </m:sSub>
                          <m:d>
                            <m:dPr>
                              <m:sepChr m:val=","/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</m:ctrlPr>
                                </m:sSubPr>
                                <m:e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𝑡</m:t>
                              </m:r>
                            </m:e>
                          </m:d>
                          <m:r>
                            <a:rPr lang="en-US">
                              <a:solidFill>
                                <a:srgbClr val="660874"/>
                              </a:solidFill>
                            </a:rPr>
                            <m:t>,</m:t>
                          </m:r>
                          <m:sSubSup>
                            <m:sSubSupPr>
                              <m:ctrlP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</m:ctrlPr>
                            </m:sSubSup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𝑡</m:t>
                              </m:r>
                            </m:sub>
                            <m:sup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</a:rPr>
                                <m:t>2</m:t>
                              </m:r>
                            </m:sup>
                          </m:sSubSup>
                          <m:r>
                            <a:rPr lang="ar-AE">
                              <a:solidFill>
                                <a:srgbClr val="660874"/>
                              </a:solidFill>
                            </a:rPr>
                            <m:t>𝐼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where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SupPr>
                      <m:e>
                        <m:r>
                          <a:rPr lang="en-US">
                            <a:solidFill>
                              <a:srgbClr val="660874"/>
                            </a:solidFill>
                          </a:rPr>
                          <m:t> 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𝜎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sub>
                      <m:sup/>
                    </m:sSubSup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controls whether the step is deterministic or random. If we set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  <m:sup/>
                    </m:sSubSup>
                    <m:r>
                      <a:rPr lang="en-US" b="0" i="1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then using the sampling technique earlier we can get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−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1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𝛼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−</m:t>
                            </m:r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1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0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</a:rPr>
                      <m:t>+</m:t>
                    </m:r>
                    <m:rad>
                      <m:radPr>
                        <m:degHide m:val="on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radPr>
                      <m:deg/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1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−</m:t>
                        </m:r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𝛼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−</m:t>
                            </m:r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1</m:t>
                            </m:r>
                          </m:sub>
                        </m:sSub>
                      </m:e>
                    </m:ra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𝜀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>
                                <a:solidFill>
                                  <a:srgbClr val="660874"/>
                                </a:solidFill>
                              </a:rPr>
                            </m:ctrlPr>
                          </m:sSub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𝑥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. We can plug our estimate of the clean image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into this equation to get: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ar-AE" b="0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den>
                        </m:f>
                      </m:e>
                    </m:ra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ar-AE" dirty="0">
                    <a:solidFill>
                      <a:srgbClr val="660874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ad>
                          <m:radPr>
                            <m:degHide m:val="on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ar-AE" b="0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ar-AE" b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rad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ad>
                          <m:radPr>
                            <m:degHide m:val="on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ar-AE" b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rad>
                      </m:e>
                    </m: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ar-AE" dirty="0">
                  <a:solidFill>
                    <a:srgbClr val="660874"/>
                  </a:solidFill>
                </a:endParaRPr>
              </a:p>
              <a:p>
                <a:endParaRPr lang="ar-AE" dirty="0">
                  <a:solidFill>
                    <a:srgbClr val="660874"/>
                  </a:solidFill>
                </a:endParaRPr>
              </a:p>
              <a:p>
                <a:endParaRPr lang="ar-AE" b="0" dirty="0"/>
              </a:p>
              <a:p>
                <a:pPr marL="285750" indent="-285750">
                  <a:buFontTx/>
                  <a:buChar char="-"/>
                </a:pPr>
                <a:endParaRPr lang="en-US" dirty="0">
                  <a:solidFill>
                    <a:srgbClr val="660874"/>
                  </a:solidFill>
                </a:endParaRPr>
              </a:p>
              <a:p>
                <a:pPr marL="285750" indent="-285750">
                  <a:buFontTx/>
                  <a:buChar char="-"/>
                </a:pPr>
                <a:endParaRPr lang="en-US" dirty="0">
                  <a:solidFill>
                    <a:srgbClr val="660874"/>
                  </a:solidFill>
                </a:endParaRPr>
              </a:p>
              <a:p>
                <a:endParaRPr lang="ar-AE" b="0" dirty="0"/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solidFill>
                      <a:srgbClr val="660874"/>
                    </a:solidFill>
                  </a:rPr>
                  <a:t> </a:t>
                </a:r>
                <a:endParaRPr lang="ar-AE" dirty="0">
                  <a:solidFill>
                    <a:srgbClr val="660874"/>
                  </a:solidFill>
                </a:endParaRP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endParaRPr lang="ar-AE" b="0" dirty="0">
                  <a:solidFill>
                    <a:srgbClr val="660874"/>
                  </a:solidFill>
                </a:endParaRPr>
              </a:p>
              <a:p>
                <a:pPr>
                  <a:lnSpc>
                    <a:spcPct val="200000"/>
                  </a:lnSpc>
                </a:pPr>
                <a:r>
                  <a:rPr lang="en-US" dirty="0">
                    <a:solidFill>
                      <a:srgbClr val="660874"/>
                    </a:solidFill>
                  </a:rPr>
                  <a:t>-  </a:t>
                </a: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3A94EB6-7B90-AC19-0E08-A172288CC1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1789" y="1326687"/>
                <a:ext cx="10287872" cy="10225684"/>
              </a:xfrm>
              <a:prstGeom prst="rect">
                <a:avLst/>
              </a:prstGeom>
              <a:blipFill>
                <a:blip r:embed="rId2"/>
                <a:stretch>
                  <a:fillRect l="-533" r="-4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41448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69C61-379D-230F-02D9-45B16A1ED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D07CA414-CB11-5608-D585-25D384F2EAF4}"/>
              </a:ext>
            </a:extLst>
          </p:cNvPr>
          <p:cNvSpPr/>
          <p:nvPr/>
        </p:nvSpPr>
        <p:spPr>
          <a:xfrm>
            <a:off x="892602" y="488935"/>
            <a:ext cx="1899090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E9648583-134C-03C8-8FFC-77AA834DEB19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1897875-08D6-31EB-3DE5-EAFE24231673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>
                <a:solidFill>
                  <a:srgbClr val="660874"/>
                </a:solidFill>
              </a:rPr>
              <a:t>DDIM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BA26BD2-E17B-16D2-6E2D-D8FD6660CFC6}"/>
                  </a:ext>
                </a:extLst>
              </p:cNvPr>
              <p:cNvSpPr txBox="1"/>
              <p:nvPr/>
            </p:nvSpPr>
            <p:spPr>
              <a:xfrm>
                <a:off x="1114419" y="1577040"/>
                <a:ext cx="10287872" cy="56129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660874"/>
                    </a:solidFill>
                  </a:rPr>
                  <a:t>How did we get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ar-AE" b="1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acc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ar-AE" b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ar-AE" b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 b="1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𝜶</m:t>
                                </m:r>
                              </m:e>
                              <m:sub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  <m:r>
                                  <a:rPr lang="ar-AE" b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𝜶</m:t>
                                </m:r>
                              </m:e>
                              <m:sub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𝒕</m:t>
                                </m:r>
                              </m:sub>
                            </m:sSub>
                          </m:den>
                        </m:f>
                      </m:e>
                    </m:rad>
                    <m:r>
                      <m:rPr>
                        <m:nor/>
                      </m:rPr>
                      <a:rPr lang="ar-AE" b="1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acc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  <m:r>
                      <a:rPr lang="ar-AE" b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ar-AE" b="1" dirty="0">
                    <a:solidFill>
                      <a:srgbClr val="660874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ad>
                          <m:radPr>
                            <m:degHide m:val="on"/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  <m:r>
                                      <a:rPr lang="ar-AE" b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ar-AE" b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e>
                        </m:rad>
                        <m:r>
                          <a:rPr lang="ar-AE" b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ad>
                          <m:radPr>
                            <m:degHide m:val="on"/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ar-AE" b="1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𝒕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ar-AE" b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𝟏</m:t>
                            </m:r>
                          </m:e>
                        </m:rad>
                      </m:e>
                    </m:d>
                    <m:r>
                      <m:rPr>
                        <m:nor/>
                      </m:rPr>
                      <a:rPr lang="ar-AE" b="1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𝝐</m:t>
                        </m:r>
                      </m:e>
                      <m:sub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𝜽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ar-AE" b="1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</m:acc>
                          </m:e>
                          <m:sub>
                            <m:r>
                              <a:rPr lang="ar-AE" b="1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𝒕</m:t>
                            </m:r>
                          </m:sub>
                        </m:sSub>
                      </m:e>
                      <m:e>
                        <m:r>
                          <a:rPr lang="ar-AE" b="1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</m:oMath>
                </a14:m>
                <a:r>
                  <a:rPr lang="en-US" b="1" dirty="0">
                    <a:solidFill>
                      <a:srgbClr val="660874"/>
                    </a:solidFill>
                  </a:rPr>
                  <a:t>?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Denoising diffusion Implicit Models(DDIM) (Song et.al 2022) </a:t>
                </a:r>
              </a:p>
              <a:p>
                <a:endParaRPr lang="en-US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the reverse update (Song et.al 2022) is: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ar-AE" i="1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limLow>
                        <m:limLow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rad>
                                <m:radPr>
                                  <m:degHide m:val="on"/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ar-AE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ar-AE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rad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ar-AE" i="1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</m:sub>
                                      </m:sSub>
                                      <m:r>
                                        <a:rPr lang="ar-AE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ad>
                                        <m:radPr>
                                          <m:degHide m:val="on"/>
                                          <m:ctrlPr>
                                            <a:rPr lang="ar-AE" i="1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radPr>
                                        <m:deg/>
                                        <m:e>
                                          <m:r>
                                            <a:rPr lang="ar-AE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  <m:r>
                                            <a:rPr lang="ar-AE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</m:rad>
                                      <m:sSubSup>
                                        <m:sSubSupPr>
                                          <m:ctrlPr>
                                            <a:rPr lang="ar-AE" i="1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ar-AE" i="1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𝜖</m:t>
                                          </m:r>
                                        </m:e>
                                        <m:sub>
                                          <m:r>
                                            <a:rPr lang="ar-AE" i="1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sub>
                                        <m:sup>
                                          <m:d>
                                            <m:dPr>
                                              <m:ctrlP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</m:d>
                                        </m:sup>
                                      </m:sSubSup>
                                      <m:d>
                                        <m:dPr>
                                          <m:ctrlPr>
                                            <a:rPr lang="ar-AE" i="1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num>
                                    <m:den>
                                      <m:rad>
                                        <m:radPr>
                                          <m:degHide m:val="on"/>
                                          <m:ctrlPr>
                                            <a:rPr lang="ar-AE" i="1">
                                              <a:solidFill>
                                                <a:srgbClr val="660874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radPr>
                                        <m:deg/>
                                        <m:e>
                                          <m:sSub>
                                            <m:sSubPr>
                                              <m:ctrlP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ar-AE" i="1">
                                                  <a:solidFill>
                                                    <a:srgbClr val="660874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</m:rad>
                                    </m:den>
                                  </m:f>
                                </m:e>
                              </m:d>
                            </m:e>
                          </m:groupChr>
                        </m:e>
                        <m:lim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Predicted</m:t>
                          </m:r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 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ar-AE" i="1">
                              <a:solidFill>
                                <a:srgbClr val="660874"/>
                              </a:solidFill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component</m:t>
                          </m:r>
                        </m:lim>
                      </m:limLow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rad>
                                <m:radPr>
                                  <m:degHide m:val="on"/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ar-AE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ar-AE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ar-AE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  <m:sup>
                                      <m:r>
                                        <a:rPr lang="ar-AE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rad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sSubSup>
                                <m:sSubSupPr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sub>
                                <m:sup>
                                  <m:d>
                                    <m:dPr>
                                      <m:ctrlP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</m:sup>
                              </m:sSubSup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ar-AE" i="1">
                                          <a:solidFill>
                                            <a:srgbClr val="660874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groupChr>
                        </m:e>
                        <m:lim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Direction</m:t>
                          </m:r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pointing</m:t>
                          </m:r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to</m:t>
                          </m:r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 </m:t>
                          </m:r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lim>
                      </m:limLow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limLow>
                        <m:limLow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groupChrPr>
                            <m:e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𝜖</m:t>
                                  </m:r>
                                </m:e>
                                <m:sub>
                                  <m:r>
                                    <a:rPr lang="ar-AE" i="1">
                                      <a:solidFill>
                                        <a:srgbClr val="660874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groupChr>
                        </m:e>
                        <m:lim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Random</m:t>
                          </m:r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i="1">
                              <a:solidFill>
                                <a:srgbClr val="660874"/>
                              </a:solidFill>
                            </a:rPr>
                            <m:t>noise</m:t>
                          </m:r>
                        </m:lim>
                      </m:limLow>
                    </m:oMath>
                  </m:oMathPara>
                </a14:m>
                <a:endParaRPr lang="ar-AE" b="0" dirty="0"/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where denoising diffusion Implicit model is the case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>
                            <a:solidFill>
                              <a:srgbClr val="660874"/>
                            </a:solidFill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𝜎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</a:rPr>
                      <m:t>=</m:t>
                    </m:r>
                    <m:r>
                      <a:rPr lang="ar-AE">
                        <a:solidFill>
                          <a:srgbClr val="660874"/>
                        </a:solidFill>
                      </a:rPr>
                      <m:t>0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. 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Similarly, you can also get the equation</a:t>
                </a:r>
                <a14:m>
                  <m:oMath xmlns:m="http://schemas.openxmlformats.org/officeDocument/2006/math">
                    <m:r>
                      <a:rPr lang="en-US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  <m:r>
                                  <a:rPr lang="ar-AE" b="0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den>
                        </m:f>
                      </m:e>
                    </m:ra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 b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ar-AE" dirty="0">
                    <a:solidFill>
                      <a:srgbClr val="660874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ad>
                          <m:radPr>
                            <m:degHide m:val="on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ar-AE" b="0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ar-AE" b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rad>
                        <m:r>
                          <a:rPr lang="ar-AE" b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ad>
                          <m:radPr>
                            <m:degHide m:val="on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sSub>
                                  <m:sSubPr>
                                    <m:ctrlPr>
                                      <a:rPr lang="ar-AE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ar-AE" b="0" i="1">
                                        <a:solidFill>
                                          <a:srgbClr val="660874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den>
                            </m:f>
                            <m:r>
                              <a:rPr lang="ar-AE" b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rad>
                      </m:e>
                    </m:d>
                    <m:r>
                      <m:rPr>
                        <m:nor/>
                      </m:rPr>
                      <a:rPr lang="ar-AE">
                        <a:solidFill>
                          <a:srgbClr val="660874"/>
                        </a:solidFill>
                      </a:rPr>
                      <m:t> 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ar-AE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ar-AE" b="0" i="1">
                                    <a:solidFill>
                                      <a:srgbClr val="660874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ar-AE" b="0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 b="0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when you plug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 </a:t>
                </a: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Ø"/>
                </a:pPr>
                <a:endParaRPr lang="en-US" b="1" dirty="0">
                  <a:solidFill>
                    <a:srgbClr val="660874"/>
                  </a:solidFill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BA26BD2-E17B-16D2-6E2D-D8FD6660CF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4419" y="1577040"/>
                <a:ext cx="10287872" cy="5612947"/>
              </a:xfrm>
              <a:prstGeom prst="rect">
                <a:avLst/>
              </a:prstGeom>
              <a:blipFill>
                <a:blip r:embed="rId2"/>
                <a:stretch>
                  <a:fillRect l="-5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452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D37B5-5B10-2617-CFE6-2CAA6EB6F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03CD4096-627E-FCB5-6F7E-00D3163264AE}"/>
              </a:ext>
            </a:extLst>
          </p:cNvPr>
          <p:cNvSpPr/>
          <p:nvPr/>
        </p:nvSpPr>
        <p:spPr>
          <a:xfrm>
            <a:off x="892602" y="488935"/>
            <a:ext cx="3658616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DD259809-C914-FFE3-2988-E0068A453F81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B89F2E2-3017-C45C-8B60-37D04276660C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660874"/>
                </a:solidFill>
              </a:rPr>
              <a:t>Null Text Inversion 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D664F3-1BF2-6470-0AE6-3FF1E9662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87" y="1549378"/>
            <a:ext cx="5072634" cy="48196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5B5EE7-3B1C-B7C2-6E21-F7B59E77DE90}"/>
              </a:ext>
            </a:extLst>
          </p:cNvPr>
          <p:cNvSpPr txBox="1"/>
          <p:nvPr/>
        </p:nvSpPr>
        <p:spPr>
          <a:xfrm>
            <a:off x="5821596" y="1403858"/>
            <a:ext cx="5451764" cy="3674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solidFill>
                <a:srgbClr val="660874"/>
              </a:solidFill>
            </a:endParaRPr>
          </a:p>
          <a:p>
            <a:r>
              <a:rPr lang="en-US" dirty="0">
                <a:solidFill>
                  <a:srgbClr val="660874"/>
                </a:solidFill>
              </a:rPr>
              <a:t>-</a:t>
            </a:r>
            <a:endParaRPr lang="ar-AE" dirty="0">
              <a:solidFill>
                <a:srgbClr val="660874"/>
              </a:solidFill>
            </a:endParaRPr>
          </a:p>
          <a:p>
            <a:endParaRPr lang="en-US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b="1" dirty="0">
              <a:solidFill>
                <a:srgbClr val="66087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53D4071-4001-6B49-FDEE-A94281467755}"/>
                  </a:ext>
                </a:extLst>
              </p:cNvPr>
              <p:cNvSpPr txBox="1"/>
              <p:nvPr/>
            </p:nvSpPr>
            <p:spPr>
              <a:xfrm>
                <a:off x="5702913" y="1692763"/>
                <a:ext cx="6096000" cy="32034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1" dirty="0">
                    <a:solidFill>
                      <a:srgbClr val="660874"/>
                    </a:solidFill>
                  </a:rPr>
                  <a:t>Null Text Inversion: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We first input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the text embedding of the source prompt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where </a:t>
                </a:r>
                <a14:m>
                  <m:oMath xmlns:m="http://schemas.openxmlformats.org/officeDocument/2006/math">
                    <m:r>
                      <a:rPr lang="en-US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𝜓</m:t>
                    </m:r>
                    <m:r>
                      <a:rPr lang="en-US" i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is the text encoder,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is the real image we want to reconstruct.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We want to output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(or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), the optimized initial latent noise vector that, when used with the source prompt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and optimized null-texts, perfectly reconstructs the initial image. We also want to output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0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sSubSup>
                      <m:sSubSup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"/>
                            <m:endChr m:val=""/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}</m:t>
                            </m:r>
                          </m:e>
                        </m:d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  <m:r>
                      <a:rPr lang="ar-AE" i="1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which is the optimized null-text embeddings for each timestep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. Each embedding compensates for classifier guidance-induced distortion at its timestep.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53D4071-4001-6B49-FDEE-A942814677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02913" y="1692763"/>
                <a:ext cx="6096000" cy="3203441"/>
              </a:xfrm>
              <a:prstGeom prst="rect">
                <a:avLst/>
              </a:prstGeom>
              <a:blipFill>
                <a:blip r:embed="rId3"/>
                <a:stretch>
                  <a:fillRect l="-900" t="-1143" b="-2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F3DE86E0-F2B8-6084-9F0F-3A3BB485635A}"/>
              </a:ext>
            </a:extLst>
          </p:cNvPr>
          <p:cNvSpPr txBox="1"/>
          <p:nvPr/>
        </p:nvSpPr>
        <p:spPr>
          <a:xfrm>
            <a:off x="393087" y="6319841"/>
            <a:ext cx="9159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60874"/>
                </a:solidFill>
              </a:rPr>
              <a:t>Null-text Inversion for Editing Real Images using Guided Diffusion Models(</a:t>
            </a:r>
            <a:r>
              <a:rPr lang="en-US" dirty="0" err="1">
                <a:solidFill>
                  <a:srgbClr val="660874"/>
                </a:solidFill>
              </a:rPr>
              <a:t>Mokady</a:t>
            </a:r>
            <a:r>
              <a:rPr lang="en-US" dirty="0">
                <a:solidFill>
                  <a:srgbClr val="660874"/>
                </a:solidFill>
              </a:rPr>
              <a:t> et.al 2023)</a:t>
            </a:r>
          </a:p>
        </p:txBody>
      </p:sp>
    </p:spTree>
    <p:extLst>
      <p:ext uri="{BB962C8B-B14F-4D97-AF65-F5344CB8AC3E}">
        <p14:creationId xmlns:p14="http://schemas.microsoft.com/office/powerpoint/2010/main" val="3204318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Chevron 3">
            <a:extLst>
              <a:ext uri="{FF2B5EF4-FFF2-40B4-BE49-F238E27FC236}">
                <a16:creationId xmlns:a16="http://schemas.microsoft.com/office/drawing/2014/main" id="{87C21AFD-479C-6C68-75A9-FE75A328EBA2}"/>
              </a:ext>
            </a:extLst>
          </p:cNvPr>
          <p:cNvSpPr/>
          <p:nvPr/>
        </p:nvSpPr>
        <p:spPr>
          <a:xfrm>
            <a:off x="892602" y="488935"/>
            <a:ext cx="3658616" cy="694742"/>
          </a:xfrm>
          <a:prstGeom prst="chevron">
            <a:avLst/>
          </a:prstGeom>
          <a:solidFill>
            <a:schemeClr val="bg1">
              <a:lumMod val="85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A379302A-7FDB-BEE7-7AF7-62EFCC23200C}"/>
              </a:ext>
            </a:extLst>
          </p:cNvPr>
          <p:cNvSpPr/>
          <p:nvPr/>
        </p:nvSpPr>
        <p:spPr>
          <a:xfrm>
            <a:off x="393087" y="488936"/>
            <a:ext cx="817404" cy="694742"/>
          </a:xfrm>
          <a:prstGeom prst="chevron">
            <a:avLst/>
          </a:prstGeom>
          <a:gradFill>
            <a:gsLst>
              <a:gs pos="0">
                <a:srgbClr val="660874"/>
              </a:gs>
              <a:gs pos="50000">
                <a:srgbClr val="7030A0"/>
              </a:gs>
              <a:gs pos="100000">
                <a:srgbClr val="660874"/>
              </a:gs>
            </a:gsLst>
            <a:lin ang="54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C495070-2FE7-FF78-70F3-518D480AE6F7}"/>
              </a:ext>
            </a:extLst>
          </p:cNvPr>
          <p:cNvSpPr txBox="1">
            <a:spLocks/>
          </p:cNvSpPr>
          <p:nvPr/>
        </p:nvSpPr>
        <p:spPr>
          <a:xfrm>
            <a:off x="1248477" y="190942"/>
            <a:ext cx="10515600" cy="1325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rgbClr val="660874"/>
                </a:solidFill>
              </a:rPr>
              <a:t>Null Text Inversion </a:t>
            </a:r>
            <a:endParaRPr lang="zh-CN" altLang="en-US" sz="2800" dirty="0">
              <a:solidFill>
                <a:srgbClr val="660874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2C2CB49-282F-2B39-D09F-CB6E0AD4D6CE}"/>
                  </a:ext>
                </a:extLst>
              </p:cNvPr>
              <p:cNvSpPr txBox="1"/>
              <p:nvPr/>
            </p:nvSpPr>
            <p:spPr>
              <a:xfrm>
                <a:off x="588818" y="1692763"/>
                <a:ext cx="11210095" cy="44433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1" dirty="0">
                    <a:solidFill>
                      <a:srgbClr val="660874"/>
                    </a:solidFill>
                  </a:rPr>
                  <a:t>Null Text Inversion(</a:t>
                </a:r>
                <a:r>
                  <a:rPr lang="en-US" dirty="0">
                    <a:solidFill>
                      <a:srgbClr val="660874"/>
                    </a:solidFill>
                  </a:rPr>
                  <a:t>continued</a:t>
                </a:r>
                <a:r>
                  <a:rPr lang="en-US" b="1" dirty="0">
                    <a:solidFill>
                      <a:srgbClr val="660874"/>
                    </a:solidFill>
                  </a:rPr>
                  <a:t>):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What is a classifier-free guidance?   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solidFill>
                      <a:srgbClr val="660874"/>
                    </a:solidFill>
                  </a:rPr>
                  <a:t>The model(neural network/</a:t>
                </a:r>
                <a:r>
                  <a:rPr lang="en-US" dirty="0" err="1">
                    <a:solidFill>
                      <a:srgbClr val="660874"/>
                    </a:solidFill>
                  </a:rPr>
                  <a:t>llm</a:t>
                </a:r>
                <a:r>
                  <a:rPr lang="en-US" dirty="0">
                    <a:solidFill>
                      <a:srgbClr val="660874"/>
                    </a:solidFill>
                  </a:rPr>
                  <a:t>) predicts the noise to be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ar-AE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e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when conditioned on text embedding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𝜀</m:t>
                        </m:r>
                      </m:e>
                      <m:sub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sepChr m:val=","/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i="1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ar-AE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  <m:e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e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when there is no textual context or prompt. In the paper </a:t>
                </a:r>
                <a:r>
                  <a:rPr lang="en-US" i="1" dirty="0">
                    <a:solidFill>
                      <a:srgbClr val="660874"/>
                    </a:solidFill>
                  </a:rPr>
                  <a:t>Null-text Inversion for Editing Real Images using Guided Diffusion Models</a:t>
                </a:r>
                <a:r>
                  <a:rPr lang="en-US" dirty="0">
                    <a:solidFill>
                      <a:srgbClr val="660874"/>
                    </a:solidFill>
                  </a:rPr>
                  <a:t>(</a:t>
                </a:r>
                <a:r>
                  <a:rPr lang="en-US" dirty="0" err="1">
                    <a:solidFill>
                      <a:srgbClr val="660874"/>
                    </a:solidFill>
                  </a:rPr>
                  <a:t>Mokady</a:t>
                </a:r>
                <a:r>
                  <a:rPr lang="en-US" dirty="0">
                    <a:solidFill>
                      <a:srgbClr val="660874"/>
                    </a:solidFill>
                  </a:rPr>
                  <a:t> et.al 2023),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is used instead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ar-AE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, so I will use it for the sake of convenience.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solidFill>
                      <a:srgbClr val="660874"/>
                    </a:solidFill>
                  </a:rPr>
                  <a:t>The classifier-free guidance is defined as follows: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ar-AE">
                          <a:solidFill>
                            <a:srgbClr val="660874"/>
                          </a:solidFill>
                        </a:rPr>
                        <m:t> 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</m:acc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sepChr m:val=","/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e>
                          <m:r>
                            <a:rPr lang="ar-AE" smtClean="0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ar-AE">
                          <a:solidFill>
                            <a:srgbClr val="660874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sSub>
                        <m:sSubPr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sepChr m:val=","/>
                          <m:ctrlPr>
                            <a:rPr lang="ar-AE" i="1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ar-AE" i="1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r>
                            <a:rPr lang="ar-AE">
                              <a:solidFill>
                                <a:srgbClr val="660874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e>
                          <m:sSub>
                            <m:sSubPr>
                              <m:ctrlPr>
                                <a:rPr lang="ar-AE" i="1" smtClean="0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∅</m:t>
                              </m:r>
                            </m:e>
                            <m:sub>
                              <m:r>
                                <a:rPr lang="ar-AE">
                                  <a:solidFill>
                                    <a:srgbClr val="660874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ar-AE" dirty="0">
                  <a:solidFill>
                    <a:srgbClr val="660874"/>
                  </a:solidFill>
                </a:endParaRP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where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is the guidance scale (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0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initially, </a:t>
                </a:r>
                <a14:m>
                  <m:oMath xmlns:m="http://schemas.openxmlformats.org/officeDocument/2006/math">
                    <m:r>
                      <a:rPr lang="en-US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mtClean="0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7.5 later on).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solidFill>
                      <a:srgbClr val="660874"/>
                    </a:solidFill>
                  </a:rPr>
                  <a:t>In steps 3 and 4, we set the guidance scale to 1 to run a fully conditional on the text prompt without considering “” and use DDIM to get approximated images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{"/>
                        <m:endChr m:val="}"/>
                        <m:sepChr m:val=","/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  <m:sup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</m:e>
                      <m:e>
                        <m:sSubSup>
                          <m:sSubSup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</m:e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…</m:t>
                        </m:r>
                      </m:e>
                      <m:e>
                        <m:sSubSup>
                          <m:sSubSupPr>
                            <m:ctrlPr>
                              <a:rPr lang="ar-AE" i="1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ar-AE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bSup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called “pivots”.</a:t>
                </a:r>
              </a:p>
              <a:p>
                <a:r>
                  <a:rPr lang="en-US" dirty="0">
                    <a:solidFill>
                      <a:srgbClr val="660874"/>
                    </a:solidFill>
                  </a:rPr>
                  <a:t>-    This is followed by initializing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ar-AE" i="1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acc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←</m:t>
                    </m:r>
                    <m:sSubSup>
                      <m:sSubSup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  <m:sup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←</m:t>
                    </m:r>
                    <m:r>
                      <a:rPr lang="ar-AE">
                        <a:solidFill>
                          <a:srgbClr val="660874"/>
                        </a:solidFill>
                        <a:latin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""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ar-AE" i="1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ar-AE" smtClean="0">
                                <a:solidFill>
                                  <a:srgbClr val="660874"/>
                                </a:solidFill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acc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 denotes the current latent/image in the optimization,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∅</m:t>
                        </m:r>
                      </m:e>
                      <m:sub>
                        <m:r>
                          <a:rPr lang="ar-AE">
                            <a:solidFill>
                              <a:srgbClr val="660874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660874"/>
                    </a:solidFill>
                  </a:rPr>
                  <a:t>is</a:t>
                </a:r>
                <a:r>
                  <a:rPr lang="ar-AE" dirty="0">
                    <a:solidFill>
                      <a:srgbClr val="660874"/>
                    </a:solidFill>
                  </a:rPr>
                  <a:t> </a:t>
                </a:r>
                <a:r>
                  <a:rPr lang="en-US" dirty="0">
                    <a:solidFill>
                      <a:srgbClr val="660874"/>
                    </a:solidFill>
                  </a:rPr>
                  <a:t>the unconditional text embedding for timestep T that we will optimize.</a:t>
                </a:r>
              </a:p>
              <a:p>
                <a:endParaRPr lang="ar-AE" dirty="0"/>
              </a:p>
              <a:p>
                <a:endParaRPr lang="en-US" dirty="0">
                  <a:solidFill>
                    <a:srgbClr val="660874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2C2CB49-282F-2B39-D09F-CB6E0AD4D6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8818" y="1692763"/>
                <a:ext cx="11210095" cy="4443396"/>
              </a:xfrm>
              <a:prstGeom prst="rect">
                <a:avLst/>
              </a:prstGeom>
              <a:blipFill>
                <a:blip r:embed="rId2"/>
                <a:stretch>
                  <a:fillRect l="-489" t="-823" r="-1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12ABCE4E-A34D-EC28-65AA-808927CF0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1602" y="31484"/>
            <a:ext cx="2425325" cy="230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53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</TotalTime>
  <Words>1789</Words>
  <Application>Microsoft Office PowerPoint</Application>
  <PresentationFormat>Widescreen</PresentationFormat>
  <Paragraphs>180</Paragraphs>
  <Slides>18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等线</vt:lpstr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Overview</vt:lpstr>
      <vt:lpstr>DDIM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Xiuling GUAN</dc:creator>
  <cp:lastModifiedBy>Xiuling GUAN</cp:lastModifiedBy>
  <cp:revision>1</cp:revision>
  <dcterms:created xsi:type="dcterms:W3CDTF">2025-11-10T04:27:14Z</dcterms:created>
  <dcterms:modified xsi:type="dcterms:W3CDTF">2025-11-10T18:18:04Z</dcterms:modified>
</cp:coreProperties>
</file>

<file path=docProps/thumbnail.jpeg>
</file>